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AF2A0-8411-44B7-BF2A-EB47745CAC40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65A6-D174-48D8-A15B-D0DF21A9BE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AF2A0-8411-44B7-BF2A-EB47745CAC40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65A6-D174-48D8-A15B-D0DF21A9BE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AF2A0-8411-44B7-BF2A-EB47745CAC40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65A6-D174-48D8-A15B-D0DF21A9BE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AF2A0-8411-44B7-BF2A-EB47745CAC40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65A6-D174-48D8-A15B-D0DF21A9BE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AF2A0-8411-44B7-BF2A-EB47745CAC40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65A6-D174-48D8-A15B-D0DF21A9BE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AF2A0-8411-44B7-BF2A-EB47745CAC40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65A6-D174-48D8-A15B-D0DF21A9BE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AF2A0-8411-44B7-BF2A-EB47745CAC40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65A6-D174-48D8-A15B-D0DF21A9BE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AF2A0-8411-44B7-BF2A-EB47745CAC40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65A6-D174-48D8-A15B-D0DF21A9BE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AF2A0-8411-44B7-BF2A-EB47745CAC40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65A6-D174-48D8-A15B-D0DF21A9BE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AF2A0-8411-44B7-BF2A-EB47745CAC40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65A6-D174-48D8-A15B-D0DF21A9BE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AF2A0-8411-44B7-BF2A-EB47745CAC40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8B65A6-D174-48D8-A15B-D0DF21A9BE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AF2A0-8411-44B7-BF2A-EB47745CAC40}" type="datetimeFigureOut">
              <a:rPr lang="en-US" smtClean="0"/>
              <a:t>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8B65A6-D174-48D8-A15B-D0DF21A9BE3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148656" y="1046700"/>
            <a:ext cx="4958080" cy="1059000"/>
            <a:chOff x="2148656" y="1046700"/>
            <a:chExt cx="4958080" cy="1059000"/>
          </a:xfrm>
        </p:grpSpPr>
        <p:sp>
          <p:nvSpPr>
            <p:cNvPr id="2" name="Freeform 1"/>
            <p:cNvSpPr/>
            <p:nvPr/>
          </p:nvSpPr>
          <p:spPr>
            <a:xfrm>
              <a:off x="2148656" y="1158134"/>
              <a:ext cx="1018831" cy="607096"/>
            </a:xfrm>
            <a:custGeom>
              <a:avLst/>
              <a:gdLst/>
              <a:ahLst/>
              <a:cxnLst/>
              <a:rect l="0" t="0" r="0" b="0"/>
              <a:pathLst>
                <a:path w="1018831" h="607096">
                  <a:moveTo>
                    <a:pt x="20214" y="0"/>
                  </a:moveTo>
                  <a:lnTo>
                    <a:pt x="3426" y="63450"/>
                  </a:lnTo>
                  <a:lnTo>
                    <a:pt x="0" y="124664"/>
                  </a:lnTo>
                  <a:lnTo>
                    <a:pt x="4913" y="176574"/>
                  </a:lnTo>
                  <a:lnTo>
                    <a:pt x="13861" y="226623"/>
                  </a:lnTo>
                  <a:lnTo>
                    <a:pt x="27365" y="281202"/>
                  </a:lnTo>
                  <a:lnTo>
                    <a:pt x="44798" y="336508"/>
                  </a:lnTo>
                  <a:lnTo>
                    <a:pt x="59992" y="377777"/>
                  </a:lnTo>
                  <a:lnTo>
                    <a:pt x="92938" y="432637"/>
                  </a:lnTo>
                  <a:lnTo>
                    <a:pt x="146196" y="478849"/>
                  </a:lnTo>
                  <a:lnTo>
                    <a:pt x="189213" y="495691"/>
                  </a:lnTo>
                  <a:lnTo>
                    <a:pt x="215818" y="497948"/>
                  </a:lnTo>
                  <a:lnTo>
                    <a:pt x="272671" y="489864"/>
                  </a:lnTo>
                  <a:lnTo>
                    <a:pt x="322246" y="475833"/>
                  </a:lnTo>
                  <a:lnTo>
                    <a:pt x="385038" y="429846"/>
                  </a:lnTo>
                  <a:lnTo>
                    <a:pt x="426370" y="378786"/>
                  </a:lnTo>
                  <a:lnTo>
                    <a:pt x="432535" y="375357"/>
                  </a:lnTo>
                  <a:lnTo>
                    <a:pt x="437814" y="376580"/>
                  </a:lnTo>
                  <a:lnTo>
                    <a:pt x="442504" y="380905"/>
                  </a:lnTo>
                  <a:lnTo>
                    <a:pt x="468011" y="429873"/>
                  </a:lnTo>
                  <a:lnTo>
                    <a:pt x="502511" y="486513"/>
                  </a:lnTo>
                  <a:lnTo>
                    <a:pt x="537793" y="538038"/>
                  </a:lnTo>
                  <a:lnTo>
                    <a:pt x="573784" y="576270"/>
                  </a:lnTo>
                  <a:lnTo>
                    <a:pt x="619672" y="598646"/>
                  </a:lnTo>
                  <a:lnTo>
                    <a:pt x="664725" y="607095"/>
                  </a:lnTo>
                  <a:lnTo>
                    <a:pt x="702120" y="604010"/>
                  </a:lnTo>
                  <a:lnTo>
                    <a:pt x="721417" y="595612"/>
                  </a:lnTo>
                  <a:lnTo>
                    <a:pt x="751673" y="580850"/>
                  </a:lnTo>
                  <a:lnTo>
                    <a:pt x="774636" y="570501"/>
                  </a:lnTo>
                  <a:lnTo>
                    <a:pt x="831668" y="523550"/>
                  </a:lnTo>
                  <a:lnTo>
                    <a:pt x="870053" y="491845"/>
                  </a:lnTo>
                  <a:lnTo>
                    <a:pt x="914962" y="440633"/>
                  </a:lnTo>
                  <a:lnTo>
                    <a:pt x="953256" y="380438"/>
                  </a:lnTo>
                  <a:lnTo>
                    <a:pt x="985652" y="318236"/>
                  </a:lnTo>
                  <a:lnTo>
                    <a:pt x="1005964" y="256291"/>
                  </a:lnTo>
                  <a:lnTo>
                    <a:pt x="1018287" y="194927"/>
                  </a:lnTo>
                  <a:lnTo>
                    <a:pt x="1018830" y="141233"/>
                  </a:lnTo>
                  <a:lnTo>
                    <a:pt x="1005711" y="84803"/>
                  </a:lnTo>
                  <a:lnTo>
                    <a:pt x="990066" y="58402"/>
                  </a:lnTo>
                  <a:lnTo>
                    <a:pt x="9361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45041" y="1505575"/>
              <a:ext cx="158372" cy="215727"/>
            </a:xfrm>
            <a:custGeom>
              <a:avLst/>
              <a:gdLst/>
              <a:ahLst/>
              <a:cxnLst/>
              <a:rect l="0" t="0" r="0" b="0"/>
              <a:pathLst>
                <a:path w="158372" h="215727">
                  <a:moveTo>
                    <a:pt x="92492" y="0"/>
                  </a:moveTo>
                  <a:lnTo>
                    <a:pt x="75725" y="5589"/>
                  </a:lnTo>
                  <a:lnTo>
                    <a:pt x="61254" y="17692"/>
                  </a:lnTo>
                  <a:lnTo>
                    <a:pt x="32900" y="54057"/>
                  </a:lnTo>
                  <a:lnTo>
                    <a:pt x="9198" y="116924"/>
                  </a:lnTo>
                  <a:lnTo>
                    <a:pt x="0" y="172184"/>
                  </a:lnTo>
                  <a:lnTo>
                    <a:pt x="4981" y="193900"/>
                  </a:lnTo>
                  <a:lnTo>
                    <a:pt x="9585" y="202966"/>
                  </a:lnTo>
                  <a:lnTo>
                    <a:pt x="17334" y="209010"/>
                  </a:lnTo>
                  <a:lnTo>
                    <a:pt x="38421" y="215726"/>
                  </a:lnTo>
                  <a:lnTo>
                    <a:pt x="60272" y="212471"/>
                  </a:lnTo>
                  <a:lnTo>
                    <a:pt x="102895" y="191318"/>
                  </a:lnTo>
                  <a:lnTo>
                    <a:pt x="128980" y="171460"/>
                  </a:lnTo>
                  <a:lnTo>
                    <a:pt x="145938" y="145169"/>
                  </a:lnTo>
                  <a:lnTo>
                    <a:pt x="158371" y="109564"/>
                  </a:lnTo>
                  <a:lnTo>
                    <a:pt x="158285" y="69378"/>
                  </a:lnTo>
                  <a:lnTo>
                    <a:pt x="145262" y="33424"/>
                  </a:lnTo>
                  <a:lnTo>
                    <a:pt x="1240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74404" y="1463461"/>
              <a:ext cx="221099" cy="213846"/>
            </a:xfrm>
            <a:custGeom>
              <a:avLst/>
              <a:gdLst/>
              <a:ahLst/>
              <a:cxnLst/>
              <a:rect l="0" t="0" r="0" b="0"/>
              <a:pathLst>
                <a:path w="221099" h="213846">
                  <a:moveTo>
                    <a:pt x="0" y="42114"/>
                  </a:moveTo>
                  <a:lnTo>
                    <a:pt x="42661" y="96228"/>
                  </a:lnTo>
                  <a:lnTo>
                    <a:pt x="84276" y="158056"/>
                  </a:lnTo>
                  <a:lnTo>
                    <a:pt x="95947" y="180211"/>
                  </a:lnTo>
                  <a:lnTo>
                    <a:pt x="101135" y="205656"/>
                  </a:lnTo>
                  <a:lnTo>
                    <a:pt x="100178" y="211973"/>
                  </a:lnTo>
                  <a:lnTo>
                    <a:pt x="97201" y="213845"/>
                  </a:lnTo>
                  <a:lnTo>
                    <a:pt x="92877" y="212753"/>
                  </a:lnTo>
                  <a:lnTo>
                    <a:pt x="84952" y="202182"/>
                  </a:lnTo>
                  <a:lnTo>
                    <a:pt x="70333" y="161209"/>
                  </a:lnTo>
                  <a:lnTo>
                    <a:pt x="65755" y="109226"/>
                  </a:lnTo>
                  <a:lnTo>
                    <a:pt x="73165" y="74867"/>
                  </a:lnTo>
                  <a:lnTo>
                    <a:pt x="96037" y="34935"/>
                  </a:lnTo>
                  <a:lnTo>
                    <a:pt x="110533" y="20206"/>
                  </a:lnTo>
                  <a:lnTo>
                    <a:pt x="128674" y="9760"/>
                  </a:lnTo>
                  <a:lnTo>
                    <a:pt x="176152" y="1928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56175" y="1119932"/>
              <a:ext cx="270997" cy="567929"/>
            </a:xfrm>
            <a:custGeom>
              <a:avLst/>
              <a:gdLst/>
              <a:ahLst/>
              <a:cxnLst/>
              <a:rect l="0" t="0" r="0" b="0"/>
              <a:pathLst>
                <a:path w="270997" h="567929">
                  <a:moveTo>
                    <a:pt x="144654" y="364586"/>
                  </a:moveTo>
                  <a:lnTo>
                    <a:pt x="127886" y="358997"/>
                  </a:lnTo>
                  <a:lnTo>
                    <a:pt x="110295" y="359372"/>
                  </a:lnTo>
                  <a:lnTo>
                    <a:pt x="90779" y="364608"/>
                  </a:lnTo>
                  <a:lnTo>
                    <a:pt x="70406" y="374734"/>
                  </a:lnTo>
                  <a:lnTo>
                    <a:pt x="44795" y="399178"/>
                  </a:lnTo>
                  <a:lnTo>
                    <a:pt x="16351" y="440049"/>
                  </a:lnTo>
                  <a:lnTo>
                    <a:pt x="3433" y="479622"/>
                  </a:lnTo>
                  <a:lnTo>
                    <a:pt x="0" y="511249"/>
                  </a:lnTo>
                  <a:lnTo>
                    <a:pt x="4714" y="538564"/>
                  </a:lnTo>
                  <a:lnTo>
                    <a:pt x="9247" y="550761"/>
                  </a:lnTo>
                  <a:lnTo>
                    <a:pt x="16947" y="558893"/>
                  </a:lnTo>
                  <a:lnTo>
                    <a:pt x="37983" y="567928"/>
                  </a:lnTo>
                  <a:lnTo>
                    <a:pt x="76133" y="567425"/>
                  </a:lnTo>
                  <a:lnTo>
                    <a:pt x="100162" y="556512"/>
                  </a:lnTo>
                  <a:lnTo>
                    <a:pt x="122540" y="537624"/>
                  </a:lnTo>
                  <a:lnTo>
                    <a:pt x="159263" y="484077"/>
                  </a:lnTo>
                  <a:lnTo>
                    <a:pt x="189645" y="428241"/>
                  </a:lnTo>
                  <a:lnTo>
                    <a:pt x="210789" y="375178"/>
                  </a:lnTo>
                  <a:lnTo>
                    <a:pt x="218029" y="324607"/>
                  </a:lnTo>
                  <a:lnTo>
                    <a:pt x="232811" y="261199"/>
                  </a:lnTo>
                  <a:lnTo>
                    <a:pt x="241660" y="198575"/>
                  </a:lnTo>
                  <a:lnTo>
                    <a:pt x="254914" y="143809"/>
                  </a:lnTo>
                  <a:lnTo>
                    <a:pt x="248149" y="95198"/>
                  </a:lnTo>
                  <a:lnTo>
                    <a:pt x="229958" y="35553"/>
                  </a:lnTo>
                  <a:lnTo>
                    <a:pt x="210613" y="4012"/>
                  </a:lnTo>
                  <a:lnTo>
                    <a:pt x="203834" y="201"/>
                  </a:lnTo>
                  <a:lnTo>
                    <a:pt x="196976" y="0"/>
                  </a:lnTo>
                  <a:lnTo>
                    <a:pt x="190064" y="2205"/>
                  </a:lnTo>
                  <a:lnTo>
                    <a:pt x="184286" y="9525"/>
                  </a:lnTo>
                  <a:lnTo>
                    <a:pt x="166607" y="63300"/>
                  </a:lnTo>
                  <a:lnTo>
                    <a:pt x="161430" y="93810"/>
                  </a:lnTo>
                  <a:lnTo>
                    <a:pt x="164519" y="145113"/>
                  </a:lnTo>
                  <a:lnTo>
                    <a:pt x="171064" y="194371"/>
                  </a:lnTo>
                  <a:lnTo>
                    <a:pt x="174706" y="249551"/>
                  </a:lnTo>
                  <a:lnTo>
                    <a:pt x="184342" y="307938"/>
                  </a:lnTo>
                  <a:lnTo>
                    <a:pt x="200948" y="364058"/>
                  </a:lnTo>
                  <a:lnTo>
                    <a:pt x="224447" y="416171"/>
                  </a:lnTo>
                  <a:lnTo>
                    <a:pt x="255432" y="469099"/>
                  </a:lnTo>
                  <a:lnTo>
                    <a:pt x="270996" y="490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832869" y="1046700"/>
              <a:ext cx="342981" cy="712902"/>
            </a:xfrm>
            <a:custGeom>
              <a:avLst/>
              <a:gdLst/>
              <a:ahLst/>
              <a:cxnLst/>
              <a:rect l="0" t="0" r="0" b="0"/>
              <a:pathLst>
                <a:path w="342981" h="712902">
                  <a:moveTo>
                    <a:pt x="52354" y="143020"/>
                  </a:moveTo>
                  <a:lnTo>
                    <a:pt x="52354" y="197164"/>
                  </a:lnTo>
                  <a:lnTo>
                    <a:pt x="52354" y="252111"/>
                  </a:lnTo>
                  <a:lnTo>
                    <a:pt x="53524" y="315261"/>
                  </a:lnTo>
                  <a:lnTo>
                    <a:pt x="60687" y="377127"/>
                  </a:lnTo>
                  <a:lnTo>
                    <a:pt x="68038" y="439737"/>
                  </a:lnTo>
                  <a:lnTo>
                    <a:pt x="71818" y="488559"/>
                  </a:lnTo>
                  <a:lnTo>
                    <a:pt x="71926" y="549053"/>
                  </a:lnTo>
                  <a:lnTo>
                    <a:pt x="65015" y="612302"/>
                  </a:lnTo>
                  <a:lnTo>
                    <a:pt x="57714" y="674925"/>
                  </a:lnTo>
                  <a:lnTo>
                    <a:pt x="48353" y="710063"/>
                  </a:lnTo>
                  <a:lnTo>
                    <a:pt x="45007" y="712901"/>
                  </a:lnTo>
                  <a:lnTo>
                    <a:pt x="41607" y="710114"/>
                  </a:lnTo>
                  <a:lnTo>
                    <a:pt x="27744" y="677608"/>
                  </a:lnTo>
                  <a:lnTo>
                    <a:pt x="22835" y="625330"/>
                  </a:lnTo>
                  <a:lnTo>
                    <a:pt x="15791" y="574745"/>
                  </a:lnTo>
                  <a:lnTo>
                    <a:pt x="11336" y="515731"/>
                  </a:lnTo>
                  <a:lnTo>
                    <a:pt x="10456" y="459014"/>
                  </a:lnTo>
                  <a:lnTo>
                    <a:pt x="10282" y="402750"/>
                  </a:lnTo>
                  <a:lnTo>
                    <a:pt x="10248" y="346576"/>
                  </a:lnTo>
                  <a:lnTo>
                    <a:pt x="7122" y="293539"/>
                  </a:lnTo>
                  <a:lnTo>
                    <a:pt x="1175" y="243332"/>
                  </a:lnTo>
                  <a:lnTo>
                    <a:pt x="0" y="186015"/>
                  </a:lnTo>
                  <a:lnTo>
                    <a:pt x="966" y="133142"/>
                  </a:lnTo>
                  <a:lnTo>
                    <a:pt x="14376" y="70792"/>
                  </a:lnTo>
                  <a:lnTo>
                    <a:pt x="30053" y="38171"/>
                  </a:lnTo>
                  <a:lnTo>
                    <a:pt x="55105" y="11868"/>
                  </a:lnTo>
                  <a:lnTo>
                    <a:pt x="77753" y="2842"/>
                  </a:lnTo>
                  <a:lnTo>
                    <a:pt x="103416" y="0"/>
                  </a:lnTo>
                  <a:lnTo>
                    <a:pt x="166341" y="10698"/>
                  </a:lnTo>
                  <a:lnTo>
                    <a:pt x="223222" y="39543"/>
                  </a:lnTo>
                  <a:lnTo>
                    <a:pt x="252460" y="62967"/>
                  </a:lnTo>
                  <a:lnTo>
                    <a:pt x="304836" y="124402"/>
                  </a:lnTo>
                  <a:lnTo>
                    <a:pt x="333074" y="175737"/>
                  </a:lnTo>
                  <a:lnTo>
                    <a:pt x="342980" y="225113"/>
                  </a:lnTo>
                  <a:lnTo>
                    <a:pt x="340326" y="265610"/>
                  </a:lnTo>
                  <a:lnTo>
                    <a:pt x="320543" y="316800"/>
                  </a:lnTo>
                  <a:lnTo>
                    <a:pt x="298584" y="345159"/>
                  </a:lnTo>
                  <a:lnTo>
                    <a:pt x="253547" y="379350"/>
                  </a:lnTo>
                  <a:lnTo>
                    <a:pt x="190351" y="402601"/>
                  </a:lnTo>
                  <a:lnTo>
                    <a:pt x="178696" y="406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173372" y="1526632"/>
              <a:ext cx="143520" cy="239698"/>
            </a:xfrm>
            <a:custGeom>
              <a:avLst/>
              <a:gdLst/>
              <a:ahLst/>
              <a:cxnLst/>
              <a:rect l="0" t="0" r="0" b="0"/>
              <a:pathLst>
                <a:path w="143520" h="239698">
                  <a:moveTo>
                    <a:pt x="6649" y="136870"/>
                  </a:moveTo>
                  <a:lnTo>
                    <a:pt x="24607" y="200320"/>
                  </a:lnTo>
                  <a:lnTo>
                    <a:pt x="31397" y="231361"/>
                  </a:lnTo>
                  <a:lnTo>
                    <a:pt x="30167" y="238468"/>
                  </a:lnTo>
                  <a:lnTo>
                    <a:pt x="25837" y="239697"/>
                  </a:lnTo>
                  <a:lnTo>
                    <a:pt x="19441" y="237007"/>
                  </a:lnTo>
                  <a:lnTo>
                    <a:pt x="9215" y="218420"/>
                  </a:lnTo>
                  <a:lnTo>
                    <a:pt x="0" y="178191"/>
                  </a:lnTo>
                  <a:lnTo>
                    <a:pt x="389" y="136635"/>
                  </a:lnTo>
                  <a:lnTo>
                    <a:pt x="6206" y="109860"/>
                  </a:lnTo>
                  <a:lnTo>
                    <a:pt x="35591" y="53245"/>
                  </a:lnTo>
                  <a:lnTo>
                    <a:pt x="52267" y="38092"/>
                  </a:lnTo>
                  <a:lnTo>
                    <a:pt x="107932" y="8829"/>
                  </a:lnTo>
                  <a:lnTo>
                    <a:pt x="1435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429415" y="1558217"/>
              <a:ext cx="219879" cy="234704"/>
            </a:xfrm>
            <a:custGeom>
              <a:avLst/>
              <a:gdLst/>
              <a:ahLst/>
              <a:cxnLst/>
              <a:rect l="0" t="0" r="0" b="0"/>
              <a:pathLst>
                <a:path w="219879" h="234704">
                  <a:moveTo>
                    <a:pt x="140160" y="0"/>
                  </a:moveTo>
                  <a:lnTo>
                    <a:pt x="86285" y="20298"/>
                  </a:lnTo>
                  <a:lnTo>
                    <a:pt x="32644" y="67322"/>
                  </a:lnTo>
                  <a:lnTo>
                    <a:pt x="11857" y="97156"/>
                  </a:lnTo>
                  <a:lnTo>
                    <a:pt x="2028" y="121950"/>
                  </a:lnTo>
                  <a:lnTo>
                    <a:pt x="0" y="145447"/>
                  </a:lnTo>
                  <a:lnTo>
                    <a:pt x="4167" y="167588"/>
                  </a:lnTo>
                  <a:lnTo>
                    <a:pt x="13818" y="189128"/>
                  </a:lnTo>
                  <a:lnTo>
                    <a:pt x="32146" y="207279"/>
                  </a:lnTo>
                  <a:lnTo>
                    <a:pt x="76450" y="232407"/>
                  </a:lnTo>
                  <a:lnTo>
                    <a:pt x="100926" y="234703"/>
                  </a:lnTo>
                  <a:lnTo>
                    <a:pt x="127402" y="230655"/>
                  </a:lnTo>
                  <a:lnTo>
                    <a:pt x="154767" y="221056"/>
                  </a:lnTo>
                  <a:lnTo>
                    <a:pt x="176288" y="202752"/>
                  </a:lnTo>
                  <a:lnTo>
                    <a:pt x="209168" y="152874"/>
                  </a:lnTo>
                  <a:lnTo>
                    <a:pt x="219878" y="111847"/>
                  </a:lnTo>
                  <a:lnTo>
                    <a:pt x="216145" y="90264"/>
                  </a:lnTo>
                  <a:lnTo>
                    <a:pt x="200889" y="64960"/>
                  </a:lnTo>
                  <a:lnTo>
                    <a:pt x="187038" y="51098"/>
                  </a:lnTo>
                  <a:lnTo>
                    <a:pt x="15068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744003" y="1231834"/>
              <a:ext cx="264604" cy="585141"/>
            </a:xfrm>
            <a:custGeom>
              <a:avLst/>
              <a:gdLst/>
              <a:ahLst/>
              <a:cxnLst/>
              <a:rect l="0" t="0" r="0" b="0"/>
              <a:pathLst>
                <a:path w="264604" h="585141">
                  <a:moveTo>
                    <a:pt x="4557" y="0"/>
                  </a:moveTo>
                  <a:lnTo>
                    <a:pt x="7676" y="52050"/>
                  </a:lnTo>
                  <a:lnTo>
                    <a:pt x="16010" y="101990"/>
                  </a:lnTo>
                  <a:lnTo>
                    <a:pt x="23717" y="160786"/>
                  </a:lnTo>
                  <a:lnTo>
                    <a:pt x="32475" y="217460"/>
                  </a:lnTo>
                  <a:lnTo>
                    <a:pt x="35418" y="276835"/>
                  </a:lnTo>
                  <a:lnTo>
                    <a:pt x="35999" y="338953"/>
                  </a:lnTo>
                  <a:lnTo>
                    <a:pt x="43349" y="396283"/>
                  </a:lnTo>
                  <a:lnTo>
                    <a:pt x="46014" y="458907"/>
                  </a:lnTo>
                  <a:lnTo>
                    <a:pt x="40952" y="521407"/>
                  </a:lnTo>
                  <a:lnTo>
                    <a:pt x="31978" y="556523"/>
                  </a:lnTo>
                  <a:lnTo>
                    <a:pt x="27517" y="561698"/>
                  </a:lnTo>
                  <a:lnTo>
                    <a:pt x="22203" y="562809"/>
                  </a:lnTo>
                  <a:lnTo>
                    <a:pt x="16321" y="561209"/>
                  </a:lnTo>
                  <a:lnTo>
                    <a:pt x="12400" y="555463"/>
                  </a:lnTo>
                  <a:lnTo>
                    <a:pt x="0" y="499674"/>
                  </a:lnTo>
                  <a:lnTo>
                    <a:pt x="1387" y="459097"/>
                  </a:lnTo>
                  <a:lnTo>
                    <a:pt x="14796" y="423028"/>
                  </a:lnTo>
                  <a:lnTo>
                    <a:pt x="33587" y="395703"/>
                  </a:lnTo>
                  <a:lnTo>
                    <a:pt x="59562" y="372789"/>
                  </a:lnTo>
                  <a:lnTo>
                    <a:pt x="82426" y="364555"/>
                  </a:lnTo>
                  <a:lnTo>
                    <a:pt x="95074" y="362360"/>
                  </a:lnTo>
                  <a:lnTo>
                    <a:pt x="140821" y="370448"/>
                  </a:lnTo>
                  <a:lnTo>
                    <a:pt x="185805" y="395312"/>
                  </a:lnTo>
                  <a:lnTo>
                    <a:pt x="239804" y="437366"/>
                  </a:lnTo>
                  <a:lnTo>
                    <a:pt x="252611" y="458377"/>
                  </a:lnTo>
                  <a:lnTo>
                    <a:pt x="261032" y="483313"/>
                  </a:lnTo>
                  <a:lnTo>
                    <a:pt x="264603" y="522490"/>
                  </a:lnTo>
                  <a:lnTo>
                    <a:pt x="261293" y="545733"/>
                  </a:lnTo>
                  <a:lnTo>
                    <a:pt x="249683" y="564642"/>
                  </a:lnTo>
                  <a:lnTo>
                    <a:pt x="241674" y="572960"/>
                  </a:lnTo>
                  <a:lnTo>
                    <a:pt x="220296" y="582202"/>
                  </a:lnTo>
                  <a:lnTo>
                    <a:pt x="192858" y="585140"/>
                  </a:lnTo>
                  <a:lnTo>
                    <a:pt x="139118" y="579047"/>
                  </a:lnTo>
                  <a:lnTo>
                    <a:pt x="87971" y="564113"/>
                  </a:lnTo>
                  <a:lnTo>
                    <a:pt x="36142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085471" y="1284476"/>
              <a:ext cx="10531" cy="442198"/>
            </a:xfrm>
            <a:custGeom>
              <a:avLst/>
              <a:gdLst/>
              <a:ahLst/>
              <a:cxnLst/>
              <a:rect l="0" t="0" r="0" b="0"/>
              <a:pathLst>
                <a:path w="10531" h="442198">
                  <a:moveTo>
                    <a:pt x="10529" y="0"/>
                  </a:moveTo>
                  <a:lnTo>
                    <a:pt x="10530" y="49263"/>
                  </a:lnTo>
                  <a:lnTo>
                    <a:pt x="10530" y="98175"/>
                  </a:lnTo>
                  <a:lnTo>
                    <a:pt x="10530" y="157216"/>
                  </a:lnTo>
                  <a:lnTo>
                    <a:pt x="10530" y="213939"/>
                  </a:lnTo>
                  <a:lnTo>
                    <a:pt x="10530" y="273714"/>
                  </a:lnTo>
                  <a:lnTo>
                    <a:pt x="9360" y="332875"/>
                  </a:lnTo>
                  <a:lnTo>
                    <a:pt x="2196" y="39291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096000" y="1541741"/>
              <a:ext cx="222785" cy="269161"/>
            </a:xfrm>
            <a:custGeom>
              <a:avLst/>
              <a:gdLst/>
              <a:ahLst/>
              <a:cxnLst/>
              <a:rect l="0" t="0" r="0" b="0"/>
              <a:pathLst>
                <a:path w="222785" h="269161">
                  <a:moveTo>
                    <a:pt x="0" y="163875"/>
                  </a:moveTo>
                  <a:lnTo>
                    <a:pt x="11178" y="152697"/>
                  </a:lnTo>
                  <a:lnTo>
                    <a:pt x="73217" y="129031"/>
                  </a:lnTo>
                  <a:lnTo>
                    <a:pt x="134611" y="102933"/>
                  </a:lnTo>
                  <a:lnTo>
                    <a:pt x="178538" y="81517"/>
                  </a:lnTo>
                  <a:lnTo>
                    <a:pt x="204848" y="61614"/>
                  </a:lnTo>
                  <a:lnTo>
                    <a:pt x="221872" y="35310"/>
                  </a:lnTo>
                  <a:lnTo>
                    <a:pt x="222784" y="26692"/>
                  </a:lnTo>
                  <a:lnTo>
                    <a:pt x="217558" y="10878"/>
                  </a:lnTo>
                  <a:lnTo>
                    <a:pt x="210549" y="5725"/>
                  </a:lnTo>
                  <a:lnTo>
                    <a:pt x="190283" y="0"/>
                  </a:lnTo>
                  <a:lnTo>
                    <a:pt x="165678" y="3694"/>
                  </a:lnTo>
                  <a:lnTo>
                    <a:pt x="111755" y="25130"/>
                  </a:lnTo>
                  <a:lnTo>
                    <a:pt x="90223" y="44499"/>
                  </a:lnTo>
                  <a:lnTo>
                    <a:pt x="57336" y="95061"/>
                  </a:lnTo>
                  <a:lnTo>
                    <a:pt x="51999" y="122373"/>
                  </a:lnTo>
                  <a:lnTo>
                    <a:pt x="58104" y="178034"/>
                  </a:lnTo>
                  <a:lnTo>
                    <a:pt x="70278" y="202923"/>
                  </a:lnTo>
                  <a:lnTo>
                    <a:pt x="101099" y="241908"/>
                  </a:lnTo>
                  <a:lnTo>
                    <a:pt x="133810" y="259266"/>
                  </a:lnTo>
                  <a:lnTo>
                    <a:pt x="188084" y="267857"/>
                  </a:lnTo>
                  <a:lnTo>
                    <a:pt x="200041" y="269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383352" y="1621373"/>
              <a:ext cx="354887" cy="252700"/>
            </a:xfrm>
            <a:custGeom>
              <a:avLst/>
              <a:gdLst/>
              <a:ahLst/>
              <a:cxnLst/>
              <a:rect l="0" t="0" r="0" b="0"/>
              <a:pathLst>
                <a:path w="354887" h="252700">
                  <a:moveTo>
                    <a:pt x="39031" y="42129"/>
                  </a:moveTo>
                  <a:lnTo>
                    <a:pt x="30698" y="91060"/>
                  </a:lnTo>
                  <a:lnTo>
                    <a:pt x="32273" y="138905"/>
                  </a:lnTo>
                  <a:lnTo>
                    <a:pt x="37696" y="201885"/>
                  </a:lnTo>
                  <a:lnTo>
                    <a:pt x="35801" y="208295"/>
                  </a:lnTo>
                  <a:lnTo>
                    <a:pt x="32199" y="209058"/>
                  </a:lnTo>
                  <a:lnTo>
                    <a:pt x="27457" y="206058"/>
                  </a:lnTo>
                  <a:lnTo>
                    <a:pt x="9606" y="173889"/>
                  </a:lnTo>
                  <a:lnTo>
                    <a:pt x="677" y="121723"/>
                  </a:lnTo>
                  <a:lnTo>
                    <a:pt x="0" y="59195"/>
                  </a:lnTo>
                  <a:lnTo>
                    <a:pt x="8426" y="34506"/>
                  </a:lnTo>
                  <a:lnTo>
                    <a:pt x="23089" y="18074"/>
                  </a:lnTo>
                  <a:lnTo>
                    <a:pt x="31912" y="12055"/>
                  </a:lnTo>
                  <a:lnTo>
                    <a:pt x="42474" y="10381"/>
                  </a:lnTo>
                  <a:lnTo>
                    <a:pt x="66688" y="14761"/>
                  </a:lnTo>
                  <a:lnTo>
                    <a:pt x="86808" y="27626"/>
                  </a:lnTo>
                  <a:lnTo>
                    <a:pt x="111289" y="57719"/>
                  </a:lnTo>
                  <a:lnTo>
                    <a:pt x="140522" y="109809"/>
                  </a:lnTo>
                  <a:lnTo>
                    <a:pt x="156190" y="145630"/>
                  </a:lnTo>
                  <a:lnTo>
                    <a:pt x="159251" y="148565"/>
                  </a:lnTo>
                  <a:lnTo>
                    <a:pt x="161292" y="145842"/>
                  </a:lnTo>
                  <a:lnTo>
                    <a:pt x="162653" y="139347"/>
                  </a:lnTo>
                  <a:lnTo>
                    <a:pt x="159801" y="82257"/>
                  </a:lnTo>
                  <a:lnTo>
                    <a:pt x="169861" y="33288"/>
                  </a:lnTo>
                  <a:lnTo>
                    <a:pt x="182575" y="14413"/>
                  </a:lnTo>
                  <a:lnTo>
                    <a:pt x="190880" y="6104"/>
                  </a:lnTo>
                  <a:lnTo>
                    <a:pt x="201094" y="1735"/>
                  </a:lnTo>
                  <a:lnTo>
                    <a:pt x="224923" y="0"/>
                  </a:lnTo>
                  <a:lnTo>
                    <a:pt x="247992" y="9367"/>
                  </a:lnTo>
                  <a:lnTo>
                    <a:pt x="285807" y="38387"/>
                  </a:lnTo>
                  <a:lnTo>
                    <a:pt x="315808" y="91866"/>
                  </a:lnTo>
                  <a:lnTo>
                    <a:pt x="336029" y="141614"/>
                  </a:lnTo>
                  <a:lnTo>
                    <a:pt x="348778" y="192229"/>
                  </a:lnTo>
                  <a:lnTo>
                    <a:pt x="354886" y="252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874724" y="1610860"/>
              <a:ext cx="219596" cy="315856"/>
            </a:xfrm>
            <a:custGeom>
              <a:avLst/>
              <a:gdLst/>
              <a:ahLst/>
              <a:cxnLst/>
              <a:rect l="0" t="0" r="0" b="0"/>
              <a:pathLst>
                <a:path w="219596" h="315856">
                  <a:moveTo>
                    <a:pt x="126726" y="0"/>
                  </a:moveTo>
                  <a:lnTo>
                    <a:pt x="85869" y="2339"/>
                  </a:lnTo>
                  <a:lnTo>
                    <a:pt x="23224" y="23719"/>
                  </a:lnTo>
                  <a:lnTo>
                    <a:pt x="7416" y="37448"/>
                  </a:lnTo>
                  <a:lnTo>
                    <a:pt x="1563" y="46022"/>
                  </a:lnTo>
                  <a:lnTo>
                    <a:pt x="0" y="55248"/>
                  </a:lnTo>
                  <a:lnTo>
                    <a:pt x="4503" y="74857"/>
                  </a:lnTo>
                  <a:lnTo>
                    <a:pt x="25781" y="105628"/>
                  </a:lnTo>
                  <a:lnTo>
                    <a:pt x="59902" y="131383"/>
                  </a:lnTo>
                  <a:lnTo>
                    <a:pt x="120589" y="161046"/>
                  </a:lnTo>
                  <a:lnTo>
                    <a:pt x="178850" y="189435"/>
                  </a:lnTo>
                  <a:lnTo>
                    <a:pt x="203705" y="204686"/>
                  </a:lnTo>
                  <a:lnTo>
                    <a:pt x="218651" y="223162"/>
                  </a:lnTo>
                  <a:lnTo>
                    <a:pt x="219595" y="231833"/>
                  </a:lnTo>
                  <a:lnTo>
                    <a:pt x="216715" y="239953"/>
                  </a:lnTo>
                  <a:lnTo>
                    <a:pt x="192465" y="269796"/>
                  </a:lnTo>
                  <a:lnTo>
                    <a:pt x="149504" y="297051"/>
                  </a:lnTo>
                  <a:lnTo>
                    <a:pt x="115538" y="309763"/>
                  </a:lnTo>
                  <a:lnTo>
                    <a:pt x="5302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42611" y="1917794"/>
              <a:ext cx="4664125" cy="187906"/>
            </a:xfrm>
            <a:custGeom>
              <a:avLst/>
              <a:gdLst/>
              <a:ahLst/>
              <a:cxnLst/>
              <a:rect l="0" t="0" r="0" b="0"/>
              <a:pathLst>
                <a:path w="4664125" h="187906">
                  <a:moveTo>
                    <a:pt x="4664124" y="187905"/>
                  </a:moveTo>
                  <a:lnTo>
                    <a:pt x="4605507" y="178840"/>
                  </a:lnTo>
                  <a:lnTo>
                    <a:pt x="4550163" y="176496"/>
                  </a:lnTo>
                  <a:lnTo>
                    <a:pt x="4501157" y="169057"/>
                  </a:lnTo>
                  <a:lnTo>
                    <a:pt x="4449592" y="159444"/>
                  </a:lnTo>
                  <a:lnTo>
                    <a:pt x="4394929" y="149186"/>
                  </a:lnTo>
                  <a:lnTo>
                    <a:pt x="4351069" y="142231"/>
                  </a:lnTo>
                  <a:lnTo>
                    <a:pt x="4307400" y="135240"/>
                  </a:lnTo>
                  <a:lnTo>
                    <a:pt x="4262255" y="128234"/>
                  </a:lnTo>
                  <a:lnTo>
                    <a:pt x="4210996" y="121220"/>
                  </a:lnTo>
                  <a:lnTo>
                    <a:pt x="4157017" y="117323"/>
                  </a:lnTo>
                  <a:lnTo>
                    <a:pt x="4101832" y="114421"/>
                  </a:lnTo>
                  <a:lnTo>
                    <a:pt x="4046109" y="109232"/>
                  </a:lnTo>
                  <a:lnTo>
                    <a:pt x="3990148" y="103027"/>
                  </a:lnTo>
                  <a:lnTo>
                    <a:pt x="3932911" y="96369"/>
                  </a:lnTo>
                  <a:lnTo>
                    <a:pt x="3872377" y="89510"/>
                  </a:lnTo>
                  <a:lnTo>
                    <a:pt x="3840325" y="87214"/>
                  </a:lnTo>
                  <a:lnTo>
                    <a:pt x="3807259" y="85682"/>
                  </a:lnTo>
                  <a:lnTo>
                    <a:pt x="3773516" y="84662"/>
                  </a:lnTo>
                  <a:lnTo>
                    <a:pt x="3740492" y="82811"/>
                  </a:lnTo>
                  <a:lnTo>
                    <a:pt x="3707949" y="80408"/>
                  </a:lnTo>
                  <a:lnTo>
                    <a:pt x="3675724" y="77636"/>
                  </a:lnTo>
                  <a:lnTo>
                    <a:pt x="3642543" y="74618"/>
                  </a:lnTo>
                  <a:lnTo>
                    <a:pt x="3608723" y="71436"/>
                  </a:lnTo>
                  <a:lnTo>
                    <a:pt x="3574479" y="68145"/>
                  </a:lnTo>
                  <a:lnTo>
                    <a:pt x="3539950" y="64781"/>
                  </a:lnTo>
                  <a:lnTo>
                    <a:pt x="3505233" y="61369"/>
                  </a:lnTo>
                  <a:lnTo>
                    <a:pt x="3470390" y="57924"/>
                  </a:lnTo>
                  <a:lnTo>
                    <a:pt x="3434293" y="55628"/>
                  </a:lnTo>
                  <a:lnTo>
                    <a:pt x="3397361" y="54097"/>
                  </a:lnTo>
                  <a:lnTo>
                    <a:pt x="3359871" y="53076"/>
                  </a:lnTo>
                  <a:lnTo>
                    <a:pt x="3322010" y="51226"/>
                  </a:lnTo>
                  <a:lnTo>
                    <a:pt x="3283900" y="48822"/>
                  </a:lnTo>
                  <a:lnTo>
                    <a:pt x="3245626" y="46050"/>
                  </a:lnTo>
                  <a:lnTo>
                    <a:pt x="3207242" y="43032"/>
                  </a:lnTo>
                  <a:lnTo>
                    <a:pt x="3168784" y="39851"/>
                  </a:lnTo>
                  <a:lnTo>
                    <a:pt x="3130277" y="36559"/>
                  </a:lnTo>
                  <a:lnTo>
                    <a:pt x="3090569" y="33196"/>
                  </a:lnTo>
                  <a:lnTo>
                    <a:pt x="3050057" y="29783"/>
                  </a:lnTo>
                  <a:lnTo>
                    <a:pt x="3009012" y="26339"/>
                  </a:lnTo>
                  <a:lnTo>
                    <a:pt x="2967611" y="24042"/>
                  </a:lnTo>
                  <a:lnTo>
                    <a:pt x="2925972" y="22511"/>
                  </a:lnTo>
                  <a:lnTo>
                    <a:pt x="2884175" y="21490"/>
                  </a:lnTo>
                  <a:lnTo>
                    <a:pt x="2842272" y="19640"/>
                  </a:lnTo>
                  <a:lnTo>
                    <a:pt x="2800299" y="17237"/>
                  </a:lnTo>
                  <a:lnTo>
                    <a:pt x="2758279" y="14465"/>
                  </a:lnTo>
                  <a:lnTo>
                    <a:pt x="2715058" y="12617"/>
                  </a:lnTo>
                  <a:lnTo>
                    <a:pt x="2671036" y="11385"/>
                  </a:lnTo>
                  <a:lnTo>
                    <a:pt x="2626480" y="10563"/>
                  </a:lnTo>
                  <a:lnTo>
                    <a:pt x="2582738" y="8846"/>
                  </a:lnTo>
                  <a:lnTo>
                    <a:pt x="2539539" y="6531"/>
                  </a:lnTo>
                  <a:lnTo>
                    <a:pt x="2496701" y="3818"/>
                  </a:lnTo>
                  <a:lnTo>
                    <a:pt x="2452935" y="2009"/>
                  </a:lnTo>
                  <a:lnTo>
                    <a:pt x="2408550" y="804"/>
                  </a:lnTo>
                  <a:lnTo>
                    <a:pt x="2363752" y="0"/>
                  </a:lnTo>
                  <a:lnTo>
                    <a:pt x="2319848" y="634"/>
                  </a:lnTo>
                  <a:lnTo>
                    <a:pt x="2276541" y="2226"/>
                  </a:lnTo>
                  <a:lnTo>
                    <a:pt x="2233632" y="4458"/>
                  </a:lnTo>
                  <a:lnTo>
                    <a:pt x="2189818" y="5945"/>
                  </a:lnTo>
                  <a:lnTo>
                    <a:pt x="2145401" y="6937"/>
                  </a:lnTo>
                  <a:lnTo>
                    <a:pt x="2100582" y="7598"/>
                  </a:lnTo>
                  <a:lnTo>
                    <a:pt x="2056664" y="8039"/>
                  </a:lnTo>
                  <a:lnTo>
                    <a:pt x="2013348" y="8333"/>
                  </a:lnTo>
                  <a:lnTo>
                    <a:pt x="1970432" y="8529"/>
                  </a:lnTo>
                  <a:lnTo>
                    <a:pt x="1927784" y="8659"/>
                  </a:lnTo>
                  <a:lnTo>
                    <a:pt x="1885313" y="8746"/>
                  </a:lnTo>
                  <a:lnTo>
                    <a:pt x="1842962" y="8805"/>
                  </a:lnTo>
                  <a:lnTo>
                    <a:pt x="1800690" y="8843"/>
                  </a:lnTo>
                  <a:lnTo>
                    <a:pt x="1758470" y="8869"/>
                  </a:lnTo>
                  <a:lnTo>
                    <a:pt x="1716286" y="8886"/>
                  </a:lnTo>
                  <a:lnTo>
                    <a:pt x="1675295" y="8898"/>
                  </a:lnTo>
                  <a:lnTo>
                    <a:pt x="1635099" y="8905"/>
                  </a:lnTo>
                  <a:lnTo>
                    <a:pt x="1595434" y="8910"/>
                  </a:lnTo>
                  <a:lnTo>
                    <a:pt x="1554953" y="8914"/>
                  </a:lnTo>
                  <a:lnTo>
                    <a:pt x="1513927" y="8916"/>
                  </a:lnTo>
                  <a:lnTo>
                    <a:pt x="1472539" y="8918"/>
                  </a:lnTo>
                  <a:lnTo>
                    <a:pt x="1430908" y="10088"/>
                  </a:lnTo>
                  <a:lnTo>
                    <a:pt x="1389117" y="12039"/>
                  </a:lnTo>
                  <a:lnTo>
                    <a:pt x="1347218" y="14509"/>
                  </a:lnTo>
                  <a:lnTo>
                    <a:pt x="1304077" y="16156"/>
                  </a:lnTo>
                  <a:lnTo>
                    <a:pt x="1260109" y="17253"/>
                  </a:lnTo>
                  <a:lnTo>
                    <a:pt x="1215589" y="17985"/>
                  </a:lnTo>
                  <a:lnTo>
                    <a:pt x="1171871" y="18473"/>
                  </a:lnTo>
                  <a:lnTo>
                    <a:pt x="1128688" y="18798"/>
                  </a:lnTo>
                  <a:lnTo>
                    <a:pt x="1085861" y="19015"/>
                  </a:lnTo>
                  <a:lnTo>
                    <a:pt x="1044442" y="20330"/>
                  </a:lnTo>
                  <a:lnTo>
                    <a:pt x="1003961" y="22376"/>
                  </a:lnTo>
                  <a:lnTo>
                    <a:pt x="964105" y="24910"/>
                  </a:lnTo>
                  <a:lnTo>
                    <a:pt x="923497" y="27769"/>
                  </a:lnTo>
                  <a:lnTo>
                    <a:pt x="882387" y="30845"/>
                  </a:lnTo>
                  <a:lnTo>
                    <a:pt x="840942" y="34065"/>
                  </a:lnTo>
                  <a:lnTo>
                    <a:pt x="799274" y="37382"/>
                  </a:lnTo>
                  <a:lnTo>
                    <a:pt x="757457" y="40763"/>
                  </a:lnTo>
                  <a:lnTo>
                    <a:pt x="715541" y="44187"/>
                  </a:lnTo>
                  <a:lnTo>
                    <a:pt x="674729" y="47639"/>
                  </a:lnTo>
                  <a:lnTo>
                    <a:pt x="634653" y="51111"/>
                  </a:lnTo>
                  <a:lnTo>
                    <a:pt x="595068" y="54595"/>
                  </a:lnTo>
                  <a:lnTo>
                    <a:pt x="554639" y="59257"/>
                  </a:lnTo>
                  <a:lnTo>
                    <a:pt x="513649" y="64705"/>
                  </a:lnTo>
                  <a:lnTo>
                    <a:pt x="472284" y="70677"/>
                  </a:lnTo>
                  <a:lnTo>
                    <a:pt x="431839" y="75828"/>
                  </a:lnTo>
                  <a:lnTo>
                    <a:pt x="392008" y="80432"/>
                  </a:lnTo>
                  <a:lnTo>
                    <a:pt x="352586" y="84671"/>
                  </a:lnTo>
                  <a:lnTo>
                    <a:pt x="312266" y="91006"/>
                  </a:lnTo>
                  <a:lnTo>
                    <a:pt x="271348" y="98739"/>
                  </a:lnTo>
                  <a:lnTo>
                    <a:pt x="230032" y="107404"/>
                  </a:lnTo>
                  <a:lnTo>
                    <a:pt x="193129" y="114351"/>
                  </a:lnTo>
                  <a:lnTo>
                    <a:pt x="159168" y="120151"/>
                  </a:lnTo>
                  <a:lnTo>
                    <a:pt x="98817" y="129716"/>
                  </a:lnTo>
                  <a:lnTo>
                    <a:pt x="48598" y="137867"/>
                  </a:lnTo>
                  <a:lnTo>
                    <a:pt x="0" y="145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772168" y="231626"/>
            <a:ext cx="3578537" cy="831753"/>
            <a:chOff x="772168" y="231626"/>
            <a:chExt cx="3578537" cy="831753"/>
          </a:xfrm>
        </p:grpSpPr>
        <p:sp>
          <p:nvSpPr>
            <p:cNvPr id="2" name="Freeform 1"/>
            <p:cNvSpPr/>
            <p:nvPr/>
          </p:nvSpPr>
          <p:spPr>
            <a:xfrm>
              <a:off x="772168" y="231626"/>
              <a:ext cx="758747" cy="629144"/>
            </a:xfrm>
            <a:custGeom>
              <a:avLst/>
              <a:gdLst/>
              <a:ahLst/>
              <a:cxnLst/>
              <a:rect l="0" t="0" r="0" b="0"/>
              <a:pathLst>
                <a:path w="758747" h="629144">
                  <a:moveTo>
                    <a:pt x="543894" y="0"/>
                  </a:moveTo>
                  <a:lnTo>
                    <a:pt x="516338" y="7236"/>
                  </a:lnTo>
                  <a:lnTo>
                    <a:pt x="453876" y="12998"/>
                  </a:lnTo>
                  <a:lnTo>
                    <a:pt x="401018" y="18669"/>
                  </a:lnTo>
                  <a:lnTo>
                    <a:pt x="341236" y="26175"/>
                  </a:lnTo>
                  <a:lnTo>
                    <a:pt x="278604" y="42326"/>
                  </a:lnTo>
                  <a:lnTo>
                    <a:pt x="224119" y="56194"/>
                  </a:lnTo>
                  <a:lnTo>
                    <a:pt x="169466" y="70199"/>
                  </a:lnTo>
                  <a:lnTo>
                    <a:pt x="107242" y="87739"/>
                  </a:lnTo>
                  <a:lnTo>
                    <a:pt x="46665" y="116738"/>
                  </a:lnTo>
                  <a:lnTo>
                    <a:pt x="22256" y="131433"/>
                  </a:lnTo>
                  <a:lnTo>
                    <a:pt x="3609" y="149662"/>
                  </a:lnTo>
                  <a:lnTo>
                    <a:pt x="40" y="159436"/>
                  </a:lnTo>
                  <a:lnTo>
                    <a:pt x="0" y="169462"/>
                  </a:lnTo>
                  <a:lnTo>
                    <a:pt x="2314" y="179655"/>
                  </a:lnTo>
                  <a:lnTo>
                    <a:pt x="9705" y="186451"/>
                  </a:lnTo>
                  <a:lnTo>
                    <a:pt x="33516" y="194001"/>
                  </a:lnTo>
                  <a:lnTo>
                    <a:pt x="90395" y="198849"/>
                  </a:lnTo>
                  <a:lnTo>
                    <a:pt x="147871" y="199688"/>
                  </a:lnTo>
                  <a:lnTo>
                    <a:pt x="192799" y="199885"/>
                  </a:lnTo>
                  <a:lnTo>
                    <a:pt x="240063" y="203092"/>
                  </a:lnTo>
                  <a:lnTo>
                    <a:pt x="303351" y="208354"/>
                  </a:lnTo>
                  <a:lnTo>
                    <a:pt x="366658" y="210133"/>
                  </a:lnTo>
                  <a:lnTo>
                    <a:pt x="424223" y="218889"/>
                  </a:lnTo>
                  <a:lnTo>
                    <a:pt x="480654" y="231884"/>
                  </a:lnTo>
                  <a:lnTo>
                    <a:pt x="531272" y="245716"/>
                  </a:lnTo>
                  <a:lnTo>
                    <a:pt x="589537" y="260883"/>
                  </a:lnTo>
                  <a:lnTo>
                    <a:pt x="648257" y="291906"/>
                  </a:lnTo>
                  <a:lnTo>
                    <a:pt x="701700" y="334798"/>
                  </a:lnTo>
                  <a:lnTo>
                    <a:pt x="722824" y="353520"/>
                  </a:lnTo>
                  <a:lnTo>
                    <a:pt x="750938" y="395776"/>
                  </a:lnTo>
                  <a:lnTo>
                    <a:pt x="758746" y="424295"/>
                  </a:lnTo>
                  <a:lnTo>
                    <a:pt x="757552" y="461069"/>
                  </a:lnTo>
                  <a:lnTo>
                    <a:pt x="740298" y="521848"/>
                  </a:lnTo>
                  <a:lnTo>
                    <a:pt x="721800" y="560944"/>
                  </a:lnTo>
                  <a:lnTo>
                    <a:pt x="694589" y="595115"/>
                  </a:lnTo>
                  <a:lnTo>
                    <a:pt x="668093" y="611639"/>
                  </a:lnTo>
                  <a:lnTo>
                    <a:pt x="605858" y="623045"/>
                  </a:lnTo>
                  <a:lnTo>
                    <a:pt x="558354" y="629143"/>
                  </a:lnTo>
                  <a:lnTo>
                    <a:pt x="502945" y="627830"/>
                  </a:lnTo>
                  <a:lnTo>
                    <a:pt x="449483" y="623152"/>
                  </a:lnTo>
                  <a:lnTo>
                    <a:pt x="396597" y="618646"/>
                  </a:lnTo>
                  <a:lnTo>
                    <a:pt x="343883" y="609902"/>
                  </a:lnTo>
                  <a:lnTo>
                    <a:pt x="294338" y="603022"/>
                  </a:lnTo>
                  <a:lnTo>
                    <a:pt x="235676" y="595108"/>
                  </a:lnTo>
                  <a:lnTo>
                    <a:pt x="176472" y="590685"/>
                  </a:lnTo>
                  <a:lnTo>
                    <a:pt x="154339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10901" y="273740"/>
              <a:ext cx="21058" cy="547483"/>
            </a:xfrm>
            <a:custGeom>
              <a:avLst/>
              <a:gdLst/>
              <a:ahLst/>
              <a:cxnLst/>
              <a:rect l="0" t="0" r="0" b="0"/>
              <a:pathLst>
                <a:path w="21058" h="547483">
                  <a:moveTo>
                    <a:pt x="21057" y="0"/>
                  </a:moveTo>
                  <a:lnTo>
                    <a:pt x="6403" y="60731"/>
                  </a:lnTo>
                  <a:lnTo>
                    <a:pt x="1265" y="122827"/>
                  </a:lnTo>
                  <a:lnTo>
                    <a:pt x="375" y="171834"/>
                  </a:lnTo>
                  <a:lnTo>
                    <a:pt x="74" y="234028"/>
                  </a:lnTo>
                  <a:lnTo>
                    <a:pt x="22" y="288101"/>
                  </a:lnTo>
                  <a:lnTo>
                    <a:pt x="3126" y="342337"/>
                  </a:lnTo>
                  <a:lnTo>
                    <a:pt x="9066" y="402585"/>
                  </a:lnTo>
                  <a:lnTo>
                    <a:pt x="9070" y="460716"/>
                  </a:lnTo>
                  <a:lnTo>
                    <a:pt x="2138" y="517952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00331" y="431668"/>
              <a:ext cx="357970" cy="94757"/>
            </a:xfrm>
            <a:custGeom>
              <a:avLst/>
              <a:gdLst/>
              <a:ahLst/>
              <a:cxnLst/>
              <a:rect l="0" t="0" r="0" b="0"/>
              <a:pathLst>
                <a:path w="357970" h="94757">
                  <a:moveTo>
                    <a:pt x="357969" y="0"/>
                  </a:moveTo>
                  <a:lnTo>
                    <a:pt x="302828" y="20243"/>
                  </a:lnTo>
                  <a:lnTo>
                    <a:pt x="247034" y="37750"/>
                  </a:lnTo>
                  <a:lnTo>
                    <a:pt x="184567" y="56039"/>
                  </a:lnTo>
                  <a:lnTo>
                    <a:pt x="129568" y="70168"/>
                  </a:lnTo>
                  <a:lnTo>
                    <a:pt x="73643" y="84224"/>
                  </a:lnTo>
                  <a:lnTo>
                    <a:pt x="34688" y="9163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33975" y="526424"/>
              <a:ext cx="113839" cy="252623"/>
            </a:xfrm>
            <a:custGeom>
              <a:avLst/>
              <a:gdLst/>
              <a:ahLst/>
              <a:cxnLst/>
              <a:rect l="0" t="0" r="0" b="0"/>
              <a:pathLst>
                <a:path w="113839" h="252623">
                  <a:moveTo>
                    <a:pt x="8553" y="94757"/>
                  </a:moveTo>
                  <a:lnTo>
                    <a:pt x="2964" y="111524"/>
                  </a:lnTo>
                  <a:lnTo>
                    <a:pt x="3339" y="129115"/>
                  </a:lnTo>
                  <a:lnTo>
                    <a:pt x="9036" y="187756"/>
                  </a:lnTo>
                  <a:lnTo>
                    <a:pt x="23117" y="250835"/>
                  </a:lnTo>
                  <a:lnTo>
                    <a:pt x="24111" y="252622"/>
                  </a:lnTo>
                  <a:lnTo>
                    <a:pt x="14386" y="198459"/>
                  </a:lnTo>
                  <a:lnTo>
                    <a:pt x="2470" y="140761"/>
                  </a:lnTo>
                  <a:lnTo>
                    <a:pt x="0" y="112474"/>
                  </a:lnTo>
                  <a:lnTo>
                    <a:pt x="5142" y="87423"/>
                  </a:lnTo>
                  <a:lnTo>
                    <a:pt x="21190" y="56709"/>
                  </a:lnTo>
                  <a:lnTo>
                    <a:pt x="35227" y="41582"/>
                  </a:lnTo>
                  <a:lnTo>
                    <a:pt x="97399" y="10908"/>
                  </a:lnTo>
                  <a:lnTo>
                    <a:pt x="1138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39431" y="574941"/>
              <a:ext cx="329523" cy="225225"/>
            </a:xfrm>
            <a:custGeom>
              <a:avLst/>
              <a:gdLst/>
              <a:ahLst/>
              <a:cxnLst/>
              <a:rect l="0" t="0" r="0" b="0"/>
              <a:pathLst>
                <a:path w="329523" h="225225">
                  <a:moveTo>
                    <a:pt x="234766" y="14654"/>
                  </a:moveTo>
                  <a:lnTo>
                    <a:pt x="181738" y="0"/>
                  </a:lnTo>
                  <a:lnTo>
                    <a:pt x="144834" y="1084"/>
                  </a:lnTo>
                  <a:lnTo>
                    <a:pt x="104264" y="8814"/>
                  </a:lnTo>
                  <a:lnTo>
                    <a:pt x="68197" y="29691"/>
                  </a:lnTo>
                  <a:lnTo>
                    <a:pt x="32974" y="69357"/>
                  </a:lnTo>
                  <a:lnTo>
                    <a:pt x="6606" y="121040"/>
                  </a:lnTo>
                  <a:lnTo>
                    <a:pt x="0" y="147334"/>
                  </a:lnTo>
                  <a:lnTo>
                    <a:pt x="964" y="170719"/>
                  </a:lnTo>
                  <a:lnTo>
                    <a:pt x="8411" y="189692"/>
                  </a:lnTo>
                  <a:lnTo>
                    <a:pt x="13673" y="198026"/>
                  </a:lnTo>
                  <a:lnTo>
                    <a:pt x="28877" y="210407"/>
                  </a:lnTo>
                  <a:lnTo>
                    <a:pt x="37845" y="215346"/>
                  </a:lnTo>
                  <a:lnTo>
                    <a:pt x="48503" y="216299"/>
                  </a:lnTo>
                  <a:lnTo>
                    <a:pt x="72823" y="211119"/>
                  </a:lnTo>
                  <a:lnTo>
                    <a:pt x="92991" y="197898"/>
                  </a:lnTo>
                  <a:lnTo>
                    <a:pt x="125002" y="166404"/>
                  </a:lnTo>
                  <a:lnTo>
                    <a:pt x="145450" y="122012"/>
                  </a:lnTo>
                  <a:lnTo>
                    <a:pt x="157635" y="75115"/>
                  </a:lnTo>
                  <a:lnTo>
                    <a:pt x="158371" y="56734"/>
                  </a:lnTo>
                  <a:lnTo>
                    <a:pt x="156930" y="56745"/>
                  </a:lnTo>
                  <a:lnTo>
                    <a:pt x="154799" y="60262"/>
                  </a:lnTo>
                  <a:lnTo>
                    <a:pt x="151800" y="93159"/>
                  </a:lnTo>
                  <a:lnTo>
                    <a:pt x="162090" y="134361"/>
                  </a:lnTo>
                  <a:lnTo>
                    <a:pt x="179957" y="165027"/>
                  </a:lnTo>
                  <a:lnTo>
                    <a:pt x="211247" y="188931"/>
                  </a:lnTo>
                  <a:lnTo>
                    <a:pt x="269146" y="213614"/>
                  </a:lnTo>
                  <a:lnTo>
                    <a:pt x="329522" y="2252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05823" y="315854"/>
              <a:ext cx="10530" cy="536955"/>
            </a:xfrm>
            <a:custGeom>
              <a:avLst/>
              <a:gdLst/>
              <a:ahLst/>
              <a:cxnLst/>
              <a:rect l="0" t="0" r="0" b="0"/>
              <a:pathLst>
                <a:path w="10530" h="536955">
                  <a:moveTo>
                    <a:pt x="0" y="0"/>
                  </a:moveTo>
                  <a:lnTo>
                    <a:pt x="0" y="51603"/>
                  </a:lnTo>
                  <a:lnTo>
                    <a:pt x="0" y="113816"/>
                  </a:lnTo>
                  <a:lnTo>
                    <a:pt x="0" y="170334"/>
                  </a:lnTo>
                  <a:lnTo>
                    <a:pt x="0" y="222955"/>
                  </a:lnTo>
                  <a:lnTo>
                    <a:pt x="3120" y="286370"/>
                  </a:lnTo>
                  <a:lnTo>
                    <a:pt x="8334" y="337534"/>
                  </a:lnTo>
                  <a:lnTo>
                    <a:pt x="9878" y="386620"/>
                  </a:lnTo>
                  <a:lnTo>
                    <a:pt x="10400" y="445127"/>
                  </a:lnTo>
                  <a:lnTo>
                    <a:pt x="10491" y="498827"/>
                  </a:lnTo>
                  <a:lnTo>
                    <a:pt x="10529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26839" y="484310"/>
              <a:ext cx="357970" cy="52644"/>
            </a:xfrm>
            <a:custGeom>
              <a:avLst/>
              <a:gdLst/>
              <a:ahLst/>
              <a:cxnLst/>
              <a:rect l="0" t="0" r="0" b="0"/>
              <a:pathLst>
                <a:path w="357970" h="52644">
                  <a:moveTo>
                    <a:pt x="357969" y="0"/>
                  </a:moveTo>
                  <a:lnTo>
                    <a:pt x="298611" y="3120"/>
                  </a:lnTo>
                  <a:lnTo>
                    <a:pt x="235422" y="10723"/>
                  </a:lnTo>
                  <a:lnTo>
                    <a:pt x="173895" y="19465"/>
                  </a:lnTo>
                  <a:lnTo>
                    <a:pt x="120181" y="29148"/>
                  </a:lnTo>
                  <a:lnTo>
                    <a:pt x="65203" y="42326"/>
                  </a:lnTo>
                  <a:lnTo>
                    <a:pt x="23609" y="4958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98195" y="552017"/>
              <a:ext cx="229457" cy="248149"/>
            </a:xfrm>
            <a:custGeom>
              <a:avLst/>
              <a:gdLst/>
              <a:ahLst/>
              <a:cxnLst/>
              <a:rect l="0" t="0" r="0" b="0"/>
              <a:pathLst>
                <a:path w="229457" h="248149">
                  <a:moveTo>
                    <a:pt x="39255" y="100749"/>
                  </a:moveTo>
                  <a:lnTo>
                    <a:pt x="88186" y="92416"/>
                  </a:lnTo>
                  <a:lnTo>
                    <a:pt x="141727" y="85065"/>
                  </a:lnTo>
                  <a:lnTo>
                    <a:pt x="196812" y="65828"/>
                  </a:lnTo>
                  <a:lnTo>
                    <a:pt x="207464" y="59921"/>
                  </a:lnTo>
                  <a:lnTo>
                    <a:pt x="222419" y="43999"/>
                  </a:lnTo>
                  <a:lnTo>
                    <a:pt x="228045" y="34840"/>
                  </a:lnTo>
                  <a:lnTo>
                    <a:pt x="229456" y="26394"/>
                  </a:lnTo>
                  <a:lnTo>
                    <a:pt x="228057" y="18424"/>
                  </a:lnTo>
                  <a:lnTo>
                    <a:pt x="224784" y="10771"/>
                  </a:lnTo>
                  <a:lnTo>
                    <a:pt x="217924" y="5669"/>
                  </a:lnTo>
                  <a:lnTo>
                    <a:pt x="197822" y="0"/>
                  </a:lnTo>
                  <a:lnTo>
                    <a:pt x="139554" y="4766"/>
                  </a:lnTo>
                  <a:lnTo>
                    <a:pt x="98349" y="14858"/>
                  </a:lnTo>
                  <a:lnTo>
                    <a:pt x="49016" y="45303"/>
                  </a:lnTo>
                  <a:lnTo>
                    <a:pt x="23560" y="77042"/>
                  </a:lnTo>
                  <a:lnTo>
                    <a:pt x="6788" y="110492"/>
                  </a:lnTo>
                  <a:lnTo>
                    <a:pt x="0" y="153809"/>
                  </a:lnTo>
                  <a:lnTo>
                    <a:pt x="4651" y="180483"/>
                  </a:lnTo>
                  <a:lnTo>
                    <a:pt x="9167" y="192510"/>
                  </a:lnTo>
                  <a:lnTo>
                    <a:pt x="23543" y="208992"/>
                  </a:lnTo>
                  <a:lnTo>
                    <a:pt x="66957" y="234695"/>
                  </a:lnTo>
                  <a:lnTo>
                    <a:pt x="106865" y="244162"/>
                  </a:lnTo>
                  <a:lnTo>
                    <a:pt x="165597" y="248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90134" y="512913"/>
              <a:ext cx="283657" cy="550466"/>
            </a:xfrm>
            <a:custGeom>
              <a:avLst/>
              <a:gdLst/>
              <a:ahLst/>
              <a:cxnLst/>
              <a:rect l="0" t="0" r="0" b="0"/>
              <a:pathLst>
                <a:path w="283657" h="550466">
                  <a:moveTo>
                    <a:pt x="231627" y="171439"/>
                  </a:moveTo>
                  <a:lnTo>
                    <a:pt x="246281" y="127476"/>
                  </a:lnTo>
                  <a:lnTo>
                    <a:pt x="245198" y="86013"/>
                  </a:lnTo>
                  <a:lnTo>
                    <a:pt x="234149" y="59772"/>
                  </a:lnTo>
                  <a:lnTo>
                    <a:pt x="216370" y="37581"/>
                  </a:lnTo>
                  <a:lnTo>
                    <a:pt x="192871" y="19920"/>
                  </a:lnTo>
                  <a:lnTo>
                    <a:pt x="147744" y="2412"/>
                  </a:lnTo>
                  <a:lnTo>
                    <a:pt x="120646" y="0"/>
                  </a:lnTo>
                  <a:lnTo>
                    <a:pt x="108507" y="994"/>
                  </a:lnTo>
                  <a:lnTo>
                    <a:pt x="69065" y="19161"/>
                  </a:lnTo>
                  <a:lnTo>
                    <a:pt x="38921" y="52360"/>
                  </a:lnTo>
                  <a:lnTo>
                    <a:pt x="20761" y="97422"/>
                  </a:lnTo>
                  <a:lnTo>
                    <a:pt x="19150" y="142229"/>
                  </a:lnTo>
                  <a:lnTo>
                    <a:pt x="26448" y="164696"/>
                  </a:lnTo>
                  <a:lnTo>
                    <a:pt x="38661" y="182480"/>
                  </a:lnTo>
                  <a:lnTo>
                    <a:pt x="55787" y="198183"/>
                  </a:lnTo>
                  <a:lnTo>
                    <a:pt x="81336" y="206722"/>
                  </a:lnTo>
                  <a:lnTo>
                    <a:pt x="109849" y="208177"/>
                  </a:lnTo>
                  <a:lnTo>
                    <a:pt x="134220" y="201025"/>
                  </a:lnTo>
                  <a:lnTo>
                    <a:pt x="186045" y="162380"/>
                  </a:lnTo>
                  <a:lnTo>
                    <a:pt x="200840" y="146356"/>
                  </a:lnTo>
                  <a:lnTo>
                    <a:pt x="211314" y="127535"/>
                  </a:lnTo>
                  <a:lnTo>
                    <a:pt x="216916" y="125792"/>
                  </a:lnTo>
                  <a:lnTo>
                    <a:pt x="222989" y="129310"/>
                  </a:lnTo>
                  <a:lnTo>
                    <a:pt x="229378" y="136334"/>
                  </a:lnTo>
                  <a:lnTo>
                    <a:pt x="236476" y="159736"/>
                  </a:lnTo>
                  <a:lnTo>
                    <a:pt x="249813" y="222540"/>
                  </a:lnTo>
                  <a:lnTo>
                    <a:pt x="266806" y="276521"/>
                  </a:lnTo>
                  <a:lnTo>
                    <a:pt x="279606" y="335609"/>
                  </a:lnTo>
                  <a:lnTo>
                    <a:pt x="282888" y="385158"/>
                  </a:lnTo>
                  <a:lnTo>
                    <a:pt x="283656" y="415384"/>
                  </a:lnTo>
                  <a:lnTo>
                    <a:pt x="280351" y="427656"/>
                  </a:lnTo>
                  <a:lnTo>
                    <a:pt x="267320" y="447530"/>
                  </a:lnTo>
                  <a:lnTo>
                    <a:pt x="234664" y="471872"/>
                  </a:lnTo>
                  <a:lnTo>
                    <a:pt x="179368" y="492653"/>
                  </a:lnTo>
                  <a:lnTo>
                    <a:pt x="125676" y="504350"/>
                  </a:lnTo>
                  <a:lnTo>
                    <a:pt x="67546" y="521902"/>
                  </a:lnTo>
                  <a:lnTo>
                    <a:pt x="9743" y="546686"/>
                  </a:lnTo>
                  <a:lnTo>
                    <a:pt x="0" y="5504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11274" y="568538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5590" y="164567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00746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27088" y="477967"/>
              <a:ext cx="240629" cy="224672"/>
            </a:xfrm>
            <a:custGeom>
              <a:avLst/>
              <a:gdLst/>
              <a:ahLst/>
              <a:cxnLst/>
              <a:rect l="0" t="0" r="0" b="0"/>
              <a:pathLst>
                <a:path w="240629" h="224672">
                  <a:moveTo>
                    <a:pt x="0" y="80043"/>
                  </a:moveTo>
                  <a:lnTo>
                    <a:pt x="58616" y="80043"/>
                  </a:lnTo>
                  <a:lnTo>
                    <a:pt x="112791" y="80043"/>
                  </a:lnTo>
                  <a:lnTo>
                    <a:pt x="165432" y="76923"/>
                  </a:lnTo>
                  <a:lnTo>
                    <a:pt x="215562" y="59799"/>
                  </a:lnTo>
                  <a:lnTo>
                    <a:pt x="233456" y="44140"/>
                  </a:lnTo>
                  <a:lnTo>
                    <a:pt x="239865" y="35050"/>
                  </a:lnTo>
                  <a:lnTo>
                    <a:pt x="240628" y="26651"/>
                  </a:lnTo>
                  <a:lnTo>
                    <a:pt x="237628" y="18712"/>
                  </a:lnTo>
                  <a:lnTo>
                    <a:pt x="232118" y="11080"/>
                  </a:lnTo>
                  <a:lnTo>
                    <a:pt x="210398" y="2599"/>
                  </a:lnTo>
                  <a:lnTo>
                    <a:pt x="182417" y="0"/>
                  </a:lnTo>
                  <a:lnTo>
                    <a:pt x="126327" y="7863"/>
                  </a:lnTo>
                  <a:lnTo>
                    <a:pt x="87343" y="20442"/>
                  </a:lnTo>
                  <a:lnTo>
                    <a:pt x="42729" y="45653"/>
                  </a:lnTo>
                  <a:lnTo>
                    <a:pt x="16300" y="71803"/>
                  </a:lnTo>
                  <a:lnTo>
                    <a:pt x="7244" y="97828"/>
                  </a:lnTo>
                  <a:lnTo>
                    <a:pt x="4389" y="126552"/>
                  </a:lnTo>
                  <a:lnTo>
                    <a:pt x="7020" y="151016"/>
                  </a:lnTo>
                  <a:lnTo>
                    <a:pt x="15208" y="170468"/>
                  </a:lnTo>
                  <a:lnTo>
                    <a:pt x="27816" y="186912"/>
                  </a:lnTo>
                  <a:lnTo>
                    <a:pt x="45118" y="202020"/>
                  </a:lnTo>
                  <a:lnTo>
                    <a:pt x="80178" y="218090"/>
                  </a:lnTo>
                  <a:lnTo>
                    <a:pt x="120203" y="224671"/>
                  </a:lnTo>
                  <a:lnTo>
                    <a:pt x="181295" y="218744"/>
                  </a:lnTo>
                  <a:lnTo>
                    <a:pt x="231627" y="216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85638" y="459128"/>
              <a:ext cx="265067" cy="309453"/>
            </a:xfrm>
            <a:custGeom>
              <a:avLst/>
              <a:gdLst/>
              <a:ahLst/>
              <a:cxnLst/>
              <a:rect l="0" t="0" r="0" b="0"/>
              <a:pathLst>
                <a:path w="265067" h="309453">
                  <a:moveTo>
                    <a:pt x="241574" y="14654"/>
                  </a:moveTo>
                  <a:lnTo>
                    <a:pt x="186433" y="0"/>
                  </a:lnTo>
                  <a:lnTo>
                    <a:pt x="138018" y="1083"/>
                  </a:lnTo>
                  <a:lnTo>
                    <a:pt x="78832" y="13100"/>
                  </a:lnTo>
                  <a:lnTo>
                    <a:pt x="21228" y="43450"/>
                  </a:lnTo>
                  <a:lnTo>
                    <a:pt x="5992" y="60207"/>
                  </a:lnTo>
                  <a:lnTo>
                    <a:pt x="292" y="69589"/>
                  </a:lnTo>
                  <a:lnTo>
                    <a:pt x="0" y="78184"/>
                  </a:lnTo>
                  <a:lnTo>
                    <a:pt x="3316" y="86253"/>
                  </a:lnTo>
                  <a:lnTo>
                    <a:pt x="9036" y="93972"/>
                  </a:lnTo>
                  <a:lnTo>
                    <a:pt x="17528" y="99118"/>
                  </a:lnTo>
                  <a:lnTo>
                    <a:pt x="72499" y="113644"/>
                  </a:lnTo>
                  <a:lnTo>
                    <a:pt x="134012" y="130563"/>
                  </a:lnTo>
                  <a:lnTo>
                    <a:pt x="188632" y="150367"/>
                  </a:lnTo>
                  <a:lnTo>
                    <a:pt x="241535" y="194872"/>
                  </a:lnTo>
                  <a:lnTo>
                    <a:pt x="261969" y="225589"/>
                  </a:lnTo>
                  <a:lnTo>
                    <a:pt x="265066" y="246443"/>
                  </a:lnTo>
                  <a:lnTo>
                    <a:pt x="264255" y="256918"/>
                  </a:lnTo>
                  <a:lnTo>
                    <a:pt x="253994" y="274795"/>
                  </a:lnTo>
                  <a:lnTo>
                    <a:pt x="246345" y="282838"/>
                  </a:lnTo>
                  <a:lnTo>
                    <a:pt x="225367" y="291774"/>
                  </a:lnTo>
                  <a:lnTo>
                    <a:pt x="173772" y="297511"/>
                  </a:lnTo>
                  <a:lnTo>
                    <a:pt x="111284" y="299814"/>
                  </a:lnTo>
                  <a:lnTo>
                    <a:pt x="58907" y="307202"/>
                  </a:lnTo>
                  <a:lnTo>
                    <a:pt x="31004" y="309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42279" y="842291"/>
              <a:ext cx="3432292" cy="210559"/>
            </a:xfrm>
            <a:custGeom>
              <a:avLst/>
              <a:gdLst/>
              <a:ahLst/>
              <a:cxnLst/>
              <a:rect l="0" t="0" r="0" b="0"/>
              <a:pathLst>
                <a:path w="3432292" h="210559">
                  <a:moveTo>
                    <a:pt x="3432291" y="63159"/>
                  </a:moveTo>
                  <a:lnTo>
                    <a:pt x="3380240" y="60040"/>
                  </a:lnTo>
                  <a:lnTo>
                    <a:pt x="3330301" y="54826"/>
                  </a:lnTo>
                  <a:lnTo>
                    <a:pt x="3271504" y="47475"/>
                  </a:lnTo>
                  <a:lnTo>
                    <a:pt x="3213661" y="35928"/>
                  </a:lnTo>
                  <a:lnTo>
                    <a:pt x="3164220" y="32864"/>
                  </a:lnTo>
                  <a:lnTo>
                    <a:pt x="3112526" y="31956"/>
                  </a:lnTo>
                  <a:lnTo>
                    <a:pt x="3060165" y="30517"/>
                  </a:lnTo>
                  <a:lnTo>
                    <a:pt x="3007606" y="24372"/>
                  </a:lnTo>
                  <a:lnTo>
                    <a:pt x="2953818" y="22031"/>
                  </a:lnTo>
                  <a:lnTo>
                    <a:pt x="2893948" y="20167"/>
                  </a:lnTo>
                  <a:lnTo>
                    <a:pt x="2831754" y="13896"/>
                  </a:lnTo>
                  <a:lnTo>
                    <a:pt x="2789869" y="12019"/>
                  </a:lnTo>
                  <a:lnTo>
                    <a:pt x="2744737" y="11184"/>
                  </a:lnTo>
                  <a:lnTo>
                    <a:pt x="2697383" y="10814"/>
                  </a:lnTo>
                  <a:lnTo>
                    <a:pt x="2649040" y="10649"/>
                  </a:lnTo>
                  <a:lnTo>
                    <a:pt x="2597139" y="7456"/>
                  </a:lnTo>
                  <a:lnTo>
                    <a:pt x="2544046" y="3307"/>
                  </a:lnTo>
                  <a:lnTo>
                    <a:pt x="2493153" y="1463"/>
                  </a:lnTo>
                  <a:lnTo>
                    <a:pt x="2440118" y="644"/>
                  </a:lnTo>
                  <a:lnTo>
                    <a:pt x="2385351" y="280"/>
                  </a:lnTo>
                  <a:lnTo>
                    <a:pt x="2329815" y="118"/>
                  </a:lnTo>
                  <a:lnTo>
                    <a:pt x="2273937" y="46"/>
                  </a:lnTo>
                  <a:lnTo>
                    <a:pt x="2217907" y="14"/>
                  </a:lnTo>
                  <a:lnTo>
                    <a:pt x="2161809" y="0"/>
                  </a:lnTo>
                  <a:lnTo>
                    <a:pt x="2105680" y="3113"/>
                  </a:lnTo>
                  <a:lnTo>
                    <a:pt x="2049539" y="7226"/>
                  </a:lnTo>
                  <a:lnTo>
                    <a:pt x="1993392" y="9054"/>
                  </a:lnTo>
                  <a:lnTo>
                    <a:pt x="1937242" y="12986"/>
                  </a:lnTo>
                  <a:lnTo>
                    <a:pt x="1879921" y="17464"/>
                  </a:lnTo>
                  <a:lnTo>
                    <a:pt x="1819350" y="19453"/>
                  </a:lnTo>
                  <a:lnTo>
                    <a:pt x="1757335" y="23457"/>
                  </a:lnTo>
                  <a:lnTo>
                    <a:pt x="1695847" y="27967"/>
                  </a:lnTo>
                  <a:lnTo>
                    <a:pt x="1637324" y="29971"/>
                  </a:lnTo>
                  <a:lnTo>
                    <a:pt x="1576999" y="33981"/>
                  </a:lnTo>
                  <a:lnTo>
                    <a:pt x="1515092" y="39663"/>
                  </a:lnTo>
                  <a:lnTo>
                    <a:pt x="1452483" y="46087"/>
                  </a:lnTo>
                  <a:lnTo>
                    <a:pt x="1389562" y="49723"/>
                  </a:lnTo>
                  <a:lnTo>
                    <a:pt x="1327672" y="52508"/>
                  </a:lnTo>
                  <a:lnTo>
                    <a:pt x="1268970" y="57646"/>
                  </a:lnTo>
                  <a:lnTo>
                    <a:pt x="1208565" y="63828"/>
                  </a:lnTo>
                  <a:lnTo>
                    <a:pt x="1146623" y="70476"/>
                  </a:lnTo>
                  <a:lnTo>
                    <a:pt x="1083998" y="77329"/>
                  </a:lnTo>
                  <a:lnTo>
                    <a:pt x="1021070" y="84275"/>
                  </a:lnTo>
                  <a:lnTo>
                    <a:pt x="958007" y="91261"/>
                  </a:lnTo>
                  <a:lnTo>
                    <a:pt x="894884" y="98266"/>
                  </a:lnTo>
                  <a:lnTo>
                    <a:pt x="862142" y="101772"/>
                  </a:lnTo>
                  <a:lnTo>
                    <a:pt x="828615" y="105278"/>
                  </a:lnTo>
                  <a:lnTo>
                    <a:pt x="794566" y="108786"/>
                  </a:lnTo>
                  <a:lnTo>
                    <a:pt x="761338" y="112295"/>
                  </a:lnTo>
                  <a:lnTo>
                    <a:pt x="728657" y="115803"/>
                  </a:lnTo>
                  <a:lnTo>
                    <a:pt x="696341" y="119312"/>
                  </a:lnTo>
                  <a:lnTo>
                    <a:pt x="663099" y="122821"/>
                  </a:lnTo>
                  <a:lnTo>
                    <a:pt x="629239" y="126331"/>
                  </a:lnTo>
                  <a:lnTo>
                    <a:pt x="594968" y="129840"/>
                  </a:lnTo>
                  <a:lnTo>
                    <a:pt x="561592" y="133350"/>
                  </a:lnTo>
                  <a:lnTo>
                    <a:pt x="528813" y="136859"/>
                  </a:lnTo>
                  <a:lnTo>
                    <a:pt x="496431" y="140368"/>
                  </a:lnTo>
                  <a:lnTo>
                    <a:pt x="464315" y="143878"/>
                  </a:lnTo>
                  <a:lnTo>
                    <a:pt x="432376" y="147387"/>
                  </a:lnTo>
                  <a:lnTo>
                    <a:pt x="400555" y="150897"/>
                  </a:lnTo>
                  <a:lnTo>
                    <a:pt x="367642" y="154406"/>
                  </a:lnTo>
                  <a:lnTo>
                    <a:pt x="334002" y="157916"/>
                  </a:lnTo>
                  <a:lnTo>
                    <a:pt x="299877" y="161425"/>
                  </a:lnTo>
                  <a:lnTo>
                    <a:pt x="265429" y="166105"/>
                  </a:lnTo>
                  <a:lnTo>
                    <a:pt x="230765" y="171564"/>
                  </a:lnTo>
                  <a:lnTo>
                    <a:pt x="195957" y="177543"/>
                  </a:lnTo>
                  <a:lnTo>
                    <a:pt x="135446" y="187306"/>
                  </a:lnTo>
                  <a:lnTo>
                    <a:pt x="83595" y="195545"/>
                  </a:lnTo>
                  <a:lnTo>
                    <a:pt x="27369" y="205590"/>
                  </a:lnTo>
                  <a:lnTo>
                    <a:pt x="0" y="2105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095171" y="1189720"/>
            <a:ext cx="6980395" cy="525534"/>
            <a:chOff x="2095171" y="1189720"/>
            <a:chExt cx="6980395" cy="525534"/>
          </a:xfrm>
        </p:grpSpPr>
        <p:sp>
          <p:nvSpPr>
            <p:cNvPr id="17" name="Freeform 16"/>
            <p:cNvSpPr/>
            <p:nvPr/>
          </p:nvSpPr>
          <p:spPr>
            <a:xfrm>
              <a:off x="2095171" y="1242362"/>
              <a:ext cx="26827" cy="357970"/>
            </a:xfrm>
            <a:custGeom>
              <a:avLst/>
              <a:gdLst/>
              <a:ahLst/>
              <a:cxnLst/>
              <a:rect l="0" t="0" r="0" b="0"/>
              <a:pathLst>
                <a:path w="26827" h="357970">
                  <a:moveTo>
                    <a:pt x="0" y="0"/>
                  </a:moveTo>
                  <a:lnTo>
                    <a:pt x="3119" y="52051"/>
                  </a:lnTo>
                  <a:lnTo>
                    <a:pt x="8333" y="101990"/>
                  </a:lnTo>
                  <a:lnTo>
                    <a:pt x="10094" y="160786"/>
                  </a:lnTo>
                  <a:lnTo>
                    <a:pt x="17678" y="217461"/>
                  </a:lnTo>
                  <a:lnTo>
                    <a:pt x="23509" y="270596"/>
                  </a:lnTo>
                  <a:lnTo>
                    <a:pt x="26826" y="294570"/>
                  </a:lnTo>
                  <a:lnTo>
                    <a:pt x="2105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32041" y="165297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66801" y="1190358"/>
              <a:ext cx="451908" cy="427911"/>
            </a:xfrm>
            <a:custGeom>
              <a:avLst/>
              <a:gdLst/>
              <a:ahLst/>
              <a:cxnLst/>
              <a:rect l="0" t="0" r="0" b="0"/>
              <a:pathLst>
                <a:path w="451908" h="427911">
                  <a:moveTo>
                    <a:pt x="307478" y="41476"/>
                  </a:moveTo>
                  <a:lnTo>
                    <a:pt x="253603" y="13965"/>
                  </a:lnTo>
                  <a:lnTo>
                    <a:pt x="209359" y="2593"/>
                  </a:lnTo>
                  <a:lnTo>
                    <a:pt x="150316" y="0"/>
                  </a:lnTo>
                  <a:lnTo>
                    <a:pt x="90734" y="7893"/>
                  </a:lnTo>
                  <a:lnTo>
                    <a:pt x="37024" y="23837"/>
                  </a:lnTo>
                  <a:lnTo>
                    <a:pt x="25400" y="29717"/>
                  </a:lnTo>
                  <a:lnTo>
                    <a:pt x="9365" y="45608"/>
                  </a:lnTo>
                  <a:lnTo>
                    <a:pt x="3451" y="54759"/>
                  </a:lnTo>
                  <a:lnTo>
                    <a:pt x="0" y="74286"/>
                  </a:lnTo>
                  <a:lnTo>
                    <a:pt x="717" y="84406"/>
                  </a:lnTo>
                  <a:lnTo>
                    <a:pt x="7754" y="101890"/>
                  </a:lnTo>
                  <a:lnTo>
                    <a:pt x="19849" y="117460"/>
                  </a:lnTo>
                  <a:lnTo>
                    <a:pt x="46390" y="138209"/>
                  </a:lnTo>
                  <a:lnTo>
                    <a:pt x="102777" y="160135"/>
                  </a:lnTo>
                  <a:lnTo>
                    <a:pt x="157036" y="167470"/>
                  </a:lnTo>
                  <a:lnTo>
                    <a:pt x="212814" y="178971"/>
                  </a:lnTo>
                  <a:lnTo>
                    <a:pt x="268892" y="192508"/>
                  </a:lnTo>
                  <a:lnTo>
                    <a:pt x="326199" y="213682"/>
                  </a:lnTo>
                  <a:lnTo>
                    <a:pt x="386393" y="233463"/>
                  </a:lnTo>
                  <a:lnTo>
                    <a:pt x="409232" y="247296"/>
                  </a:lnTo>
                  <a:lnTo>
                    <a:pt x="427182" y="265143"/>
                  </a:lnTo>
                  <a:lnTo>
                    <a:pt x="444851" y="300510"/>
                  </a:lnTo>
                  <a:lnTo>
                    <a:pt x="451907" y="340625"/>
                  </a:lnTo>
                  <a:lnTo>
                    <a:pt x="448408" y="376557"/>
                  </a:lnTo>
                  <a:lnTo>
                    <a:pt x="439914" y="395512"/>
                  </a:lnTo>
                  <a:lnTo>
                    <a:pt x="434373" y="403842"/>
                  </a:lnTo>
                  <a:lnTo>
                    <a:pt x="415739" y="416217"/>
                  </a:lnTo>
                  <a:lnTo>
                    <a:pt x="391859" y="424447"/>
                  </a:lnTo>
                  <a:lnTo>
                    <a:pt x="350937" y="427910"/>
                  </a:lnTo>
                  <a:lnTo>
                    <a:pt x="302288" y="420877"/>
                  </a:lnTo>
                  <a:lnTo>
                    <a:pt x="251998" y="404495"/>
                  </a:lnTo>
                  <a:lnTo>
                    <a:pt x="195611" y="381118"/>
                  </a:lnTo>
                  <a:lnTo>
                    <a:pt x="149551" y="367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42411" y="1431875"/>
              <a:ext cx="179186" cy="154998"/>
            </a:xfrm>
            <a:custGeom>
              <a:avLst/>
              <a:gdLst/>
              <a:ahLst/>
              <a:cxnLst/>
              <a:rect l="0" t="0" r="0" b="0"/>
              <a:pathLst>
                <a:path w="179186" h="154998">
                  <a:moveTo>
                    <a:pt x="79309" y="31586"/>
                  </a:moveTo>
                  <a:lnTo>
                    <a:pt x="68130" y="20407"/>
                  </a:lnTo>
                  <a:lnTo>
                    <a:pt x="60158" y="18284"/>
                  </a:lnTo>
                  <a:lnTo>
                    <a:pt x="38822" y="19045"/>
                  </a:lnTo>
                  <a:lnTo>
                    <a:pt x="19981" y="26402"/>
                  </a:lnTo>
                  <a:lnTo>
                    <a:pt x="11681" y="31639"/>
                  </a:lnTo>
                  <a:lnTo>
                    <a:pt x="6147" y="40980"/>
                  </a:lnTo>
                  <a:lnTo>
                    <a:pt x="0" y="66957"/>
                  </a:lnTo>
                  <a:lnTo>
                    <a:pt x="3506" y="91760"/>
                  </a:lnTo>
                  <a:lnTo>
                    <a:pt x="14033" y="113312"/>
                  </a:lnTo>
                  <a:lnTo>
                    <a:pt x="30410" y="130689"/>
                  </a:lnTo>
                  <a:lnTo>
                    <a:pt x="59361" y="148037"/>
                  </a:lnTo>
                  <a:lnTo>
                    <a:pt x="95755" y="154997"/>
                  </a:lnTo>
                  <a:lnTo>
                    <a:pt x="130585" y="151470"/>
                  </a:lnTo>
                  <a:lnTo>
                    <a:pt x="152401" y="139850"/>
                  </a:lnTo>
                  <a:lnTo>
                    <a:pt x="163132" y="131838"/>
                  </a:lnTo>
                  <a:lnTo>
                    <a:pt x="175056" y="110457"/>
                  </a:lnTo>
                  <a:lnTo>
                    <a:pt x="179185" y="86527"/>
                  </a:lnTo>
                  <a:lnTo>
                    <a:pt x="177120" y="64193"/>
                  </a:lnTo>
                  <a:lnTo>
                    <a:pt x="169184" y="45688"/>
                  </a:lnTo>
                  <a:lnTo>
                    <a:pt x="156688" y="29664"/>
                  </a:lnTo>
                  <a:lnTo>
                    <a:pt x="139436" y="14744"/>
                  </a:lnTo>
                  <a:lnTo>
                    <a:pt x="116951" y="6553"/>
                  </a:lnTo>
                  <a:lnTo>
                    <a:pt x="793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90176" y="1189720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31585" y="0"/>
                  </a:moveTo>
                  <a:lnTo>
                    <a:pt x="23252" y="37478"/>
                  </a:lnTo>
                  <a:lnTo>
                    <a:pt x="14110" y="96485"/>
                  </a:lnTo>
                  <a:lnTo>
                    <a:pt x="11590" y="144142"/>
                  </a:lnTo>
                  <a:lnTo>
                    <a:pt x="9673" y="202196"/>
                  </a:lnTo>
                  <a:lnTo>
                    <a:pt x="4556" y="260341"/>
                  </a:lnTo>
                  <a:lnTo>
                    <a:pt x="9002" y="316327"/>
                  </a:lnTo>
                  <a:lnTo>
                    <a:pt x="6956" y="354989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95461" y="1400290"/>
              <a:ext cx="157928" cy="205508"/>
            </a:xfrm>
            <a:custGeom>
              <a:avLst/>
              <a:gdLst/>
              <a:ahLst/>
              <a:cxnLst/>
              <a:rect l="0" t="0" r="0" b="0"/>
              <a:pathLst>
                <a:path w="157928" h="205508">
                  <a:moveTo>
                    <a:pt x="0" y="31585"/>
                  </a:moveTo>
                  <a:lnTo>
                    <a:pt x="19128" y="85460"/>
                  </a:lnTo>
                  <a:lnTo>
                    <a:pt x="48193" y="147507"/>
                  </a:lnTo>
                  <a:lnTo>
                    <a:pt x="72146" y="200055"/>
                  </a:lnTo>
                  <a:lnTo>
                    <a:pt x="78513" y="204730"/>
                  </a:lnTo>
                  <a:lnTo>
                    <a:pt x="85097" y="205507"/>
                  </a:lnTo>
                  <a:lnTo>
                    <a:pt x="91827" y="203685"/>
                  </a:lnTo>
                  <a:lnTo>
                    <a:pt x="97482" y="198961"/>
                  </a:lnTo>
                  <a:lnTo>
                    <a:pt x="111032" y="175545"/>
                  </a:lnTo>
                  <a:lnTo>
                    <a:pt x="133249" y="114341"/>
                  </a:lnTo>
                  <a:lnTo>
                    <a:pt x="150893" y="5406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37616" y="1375972"/>
              <a:ext cx="168457" cy="184327"/>
            </a:xfrm>
            <a:custGeom>
              <a:avLst/>
              <a:gdLst/>
              <a:ahLst/>
              <a:cxnLst/>
              <a:rect l="0" t="0" r="0" b="0"/>
              <a:pathLst>
                <a:path w="168457" h="184327">
                  <a:moveTo>
                    <a:pt x="0" y="76960"/>
                  </a:moveTo>
                  <a:lnTo>
                    <a:pt x="58617" y="76960"/>
                  </a:lnTo>
                  <a:lnTo>
                    <a:pt x="111621" y="68555"/>
                  </a:lnTo>
                  <a:lnTo>
                    <a:pt x="135008" y="62306"/>
                  </a:lnTo>
                  <a:lnTo>
                    <a:pt x="153980" y="49390"/>
                  </a:lnTo>
                  <a:lnTo>
                    <a:pt x="162315" y="41033"/>
                  </a:lnTo>
                  <a:lnTo>
                    <a:pt x="165532" y="33121"/>
                  </a:lnTo>
                  <a:lnTo>
                    <a:pt x="165337" y="25507"/>
                  </a:lnTo>
                  <a:lnTo>
                    <a:pt x="162867" y="18092"/>
                  </a:lnTo>
                  <a:lnTo>
                    <a:pt x="150764" y="6733"/>
                  </a:lnTo>
                  <a:lnTo>
                    <a:pt x="142624" y="2066"/>
                  </a:lnTo>
                  <a:lnTo>
                    <a:pt x="124220" y="0"/>
                  </a:lnTo>
                  <a:lnTo>
                    <a:pt x="104342" y="4151"/>
                  </a:lnTo>
                  <a:lnTo>
                    <a:pt x="74590" y="19642"/>
                  </a:lnTo>
                  <a:lnTo>
                    <a:pt x="28463" y="60788"/>
                  </a:lnTo>
                  <a:lnTo>
                    <a:pt x="14210" y="79131"/>
                  </a:lnTo>
                  <a:lnTo>
                    <a:pt x="9435" y="105221"/>
                  </a:lnTo>
                  <a:lnTo>
                    <a:pt x="12383" y="133974"/>
                  </a:lnTo>
                  <a:lnTo>
                    <a:pt x="21491" y="158452"/>
                  </a:lnTo>
                  <a:lnTo>
                    <a:pt x="39577" y="174790"/>
                  </a:lnTo>
                  <a:lnTo>
                    <a:pt x="50951" y="180785"/>
                  </a:lnTo>
                  <a:lnTo>
                    <a:pt x="72948" y="184326"/>
                  </a:lnTo>
                  <a:lnTo>
                    <a:pt x="126243" y="174114"/>
                  </a:lnTo>
                  <a:lnTo>
                    <a:pt x="168456" y="161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23223" y="1355262"/>
              <a:ext cx="204031" cy="218338"/>
            </a:xfrm>
            <a:custGeom>
              <a:avLst/>
              <a:gdLst/>
              <a:ahLst/>
              <a:cxnLst/>
              <a:rect l="0" t="0" r="0" b="0"/>
              <a:pathLst>
                <a:path w="204031" h="218338">
                  <a:moveTo>
                    <a:pt x="151388" y="118727"/>
                  </a:moveTo>
                  <a:lnTo>
                    <a:pt x="162567" y="101960"/>
                  </a:lnTo>
                  <a:lnTo>
                    <a:pt x="164935" y="84369"/>
                  </a:lnTo>
                  <a:lnTo>
                    <a:pt x="156924" y="44480"/>
                  </a:lnTo>
                  <a:lnTo>
                    <a:pt x="141850" y="18869"/>
                  </a:lnTo>
                  <a:lnTo>
                    <a:pt x="122972" y="6885"/>
                  </a:lnTo>
                  <a:lnTo>
                    <a:pt x="100154" y="0"/>
                  </a:lnTo>
                  <a:lnTo>
                    <a:pt x="78315" y="839"/>
                  </a:lnTo>
                  <a:lnTo>
                    <a:pt x="60030" y="8231"/>
                  </a:lnTo>
                  <a:lnTo>
                    <a:pt x="29227" y="32040"/>
                  </a:lnTo>
                  <a:lnTo>
                    <a:pt x="13287" y="57947"/>
                  </a:lnTo>
                  <a:lnTo>
                    <a:pt x="1155" y="93439"/>
                  </a:lnTo>
                  <a:lnTo>
                    <a:pt x="0" y="116847"/>
                  </a:lnTo>
                  <a:lnTo>
                    <a:pt x="8790" y="171648"/>
                  </a:lnTo>
                  <a:lnTo>
                    <a:pt x="21331" y="195280"/>
                  </a:lnTo>
                  <a:lnTo>
                    <a:pt x="29588" y="204857"/>
                  </a:lnTo>
                  <a:lnTo>
                    <a:pt x="51241" y="215499"/>
                  </a:lnTo>
                  <a:lnTo>
                    <a:pt x="63566" y="218337"/>
                  </a:lnTo>
                  <a:lnTo>
                    <a:pt x="74123" y="217889"/>
                  </a:lnTo>
                  <a:lnTo>
                    <a:pt x="92092" y="211152"/>
                  </a:lnTo>
                  <a:lnTo>
                    <a:pt x="137074" y="174366"/>
                  </a:lnTo>
                  <a:lnTo>
                    <a:pt x="145026" y="154374"/>
                  </a:lnTo>
                  <a:lnTo>
                    <a:pt x="147147" y="142492"/>
                  </a:lnTo>
                  <a:lnTo>
                    <a:pt x="148561" y="139250"/>
                  </a:lnTo>
                  <a:lnTo>
                    <a:pt x="149503" y="141767"/>
                  </a:lnTo>
                  <a:lnTo>
                    <a:pt x="150132" y="148125"/>
                  </a:lnTo>
                  <a:lnTo>
                    <a:pt x="157069" y="161429"/>
                  </a:lnTo>
                  <a:lnTo>
                    <a:pt x="162194" y="168252"/>
                  </a:lnTo>
                  <a:lnTo>
                    <a:pt x="192127" y="186438"/>
                  </a:lnTo>
                  <a:lnTo>
                    <a:pt x="204030" y="192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27336" y="1376232"/>
              <a:ext cx="308581" cy="173725"/>
            </a:xfrm>
            <a:custGeom>
              <a:avLst/>
              <a:gdLst/>
              <a:ahLst/>
              <a:cxnLst/>
              <a:rect l="0" t="0" r="0" b="0"/>
              <a:pathLst>
                <a:path w="308581" h="173725">
                  <a:moveTo>
                    <a:pt x="0" y="34586"/>
                  </a:moveTo>
                  <a:lnTo>
                    <a:pt x="5590" y="93203"/>
                  </a:lnTo>
                  <a:lnTo>
                    <a:pt x="10723" y="146207"/>
                  </a:lnTo>
                  <a:lnTo>
                    <a:pt x="16306" y="173724"/>
                  </a:lnTo>
                  <a:lnTo>
                    <a:pt x="15550" y="172968"/>
                  </a:lnTo>
                  <a:lnTo>
                    <a:pt x="5932" y="135360"/>
                  </a:lnTo>
                  <a:lnTo>
                    <a:pt x="2342" y="73946"/>
                  </a:lnTo>
                  <a:lnTo>
                    <a:pt x="6110" y="48570"/>
                  </a:lnTo>
                  <a:lnTo>
                    <a:pt x="17924" y="28713"/>
                  </a:lnTo>
                  <a:lnTo>
                    <a:pt x="25988" y="20142"/>
                  </a:lnTo>
                  <a:lnTo>
                    <a:pt x="34873" y="16768"/>
                  </a:lnTo>
                  <a:lnTo>
                    <a:pt x="44306" y="16858"/>
                  </a:lnTo>
                  <a:lnTo>
                    <a:pt x="62976" y="23198"/>
                  </a:lnTo>
                  <a:lnTo>
                    <a:pt x="101288" y="52945"/>
                  </a:lnTo>
                  <a:lnTo>
                    <a:pt x="117099" y="79020"/>
                  </a:lnTo>
                  <a:lnTo>
                    <a:pt x="121350" y="80587"/>
                  </a:lnTo>
                  <a:lnTo>
                    <a:pt x="125354" y="76951"/>
                  </a:lnTo>
                  <a:lnTo>
                    <a:pt x="156440" y="18517"/>
                  </a:lnTo>
                  <a:lnTo>
                    <a:pt x="175594" y="6777"/>
                  </a:lnTo>
                  <a:lnTo>
                    <a:pt x="198535" y="0"/>
                  </a:lnTo>
                  <a:lnTo>
                    <a:pt x="220429" y="887"/>
                  </a:lnTo>
                  <a:lnTo>
                    <a:pt x="238739" y="11420"/>
                  </a:lnTo>
                  <a:lnTo>
                    <a:pt x="283970" y="66911"/>
                  </a:lnTo>
                  <a:lnTo>
                    <a:pt x="302119" y="101096"/>
                  </a:lnTo>
                  <a:lnTo>
                    <a:pt x="308580" y="124977"/>
                  </a:lnTo>
                  <a:lnTo>
                    <a:pt x="305327" y="160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13122" y="1358176"/>
              <a:ext cx="169467" cy="185766"/>
            </a:xfrm>
            <a:custGeom>
              <a:avLst/>
              <a:gdLst/>
              <a:ahLst/>
              <a:cxnLst/>
              <a:rect l="0" t="0" r="0" b="0"/>
              <a:pathLst>
                <a:path w="169467" h="185766">
                  <a:moveTo>
                    <a:pt x="98525" y="52642"/>
                  </a:moveTo>
                  <a:lnTo>
                    <a:pt x="104114" y="35875"/>
                  </a:lnTo>
                  <a:lnTo>
                    <a:pt x="102251" y="28596"/>
                  </a:lnTo>
                  <a:lnTo>
                    <a:pt x="90822" y="14269"/>
                  </a:lnTo>
                  <a:lnTo>
                    <a:pt x="82862" y="10682"/>
                  </a:lnTo>
                  <a:lnTo>
                    <a:pt x="64657" y="9817"/>
                  </a:lnTo>
                  <a:lnTo>
                    <a:pt x="34678" y="21496"/>
                  </a:lnTo>
                  <a:lnTo>
                    <a:pt x="20236" y="36460"/>
                  </a:lnTo>
                  <a:lnTo>
                    <a:pt x="1432" y="74662"/>
                  </a:lnTo>
                  <a:lnTo>
                    <a:pt x="0" y="98304"/>
                  </a:lnTo>
                  <a:lnTo>
                    <a:pt x="8614" y="151609"/>
                  </a:lnTo>
                  <a:lnTo>
                    <a:pt x="14017" y="161904"/>
                  </a:lnTo>
                  <a:lnTo>
                    <a:pt x="29380" y="176462"/>
                  </a:lnTo>
                  <a:lnTo>
                    <a:pt x="51026" y="183713"/>
                  </a:lnTo>
                  <a:lnTo>
                    <a:pt x="75075" y="185765"/>
                  </a:lnTo>
                  <a:lnTo>
                    <a:pt x="97461" y="182778"/>
                  </a:lnTo>
                  <a:lnTo>
                    <a:pt x="115990" y="174431"/>
                  </a:lnTo>
                  <a:lnTo>
                    <a:pt x="132023" y="161753"/>
                  </a:lnTo>
                  <a:lnTo>
                    <a:pt x="153034" y="134884"/>
                  </a:lnTo>
                  <a:lnTo>
                    <a:pt x="166018" y="103526"/>
                  </a:lnTo>
                  <a:lnTo>
                    <a:pt x="169466" y="78377"/>
                  </a:lnTo>
                  <a:lnTo>
                    <a:pt x="166876" y="67459"/>
                  </a:lnTo>
                  <a:lnTo>
                    <a:pt x="154639" y="49089"/>
                  </a:lnTo>
                  <a:lnTo>
                    <a:pt x="111244" y="14104"/>
                  </a:lnTo>
                  <a:lnTo>
                    <a:pt x="879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27461" y="1337119"/>
              <a:ext cx="115814" cy="207818"/>
            </a:xfrm>
            <a:custGeom>
              <a:avLst/>
              <a:gdLst/>
              <a:ahLst/>
              <a:cxnLst/>
              <a:rect l="0" t="0" r="0" b="0"/>
              <a:pathLst>
                <a:path w="115814" h="207818">
                  <a:moveTo>
                    <a:pt x="0" y="63171"/>
                  </a:moveTo>
                  <a:lnTo>
                    <a:pt x="9575" y="94453"/>
                  </a:lnTo>
                  <a:lnTo>
                    <a:pt x="37750" y="155686"/>
                  </a:lnTo>
                  <a:lnTo>
                    <a:pt x="50049" y="187679"/>
                  </a:lnTo>
                  <a:lnTo>
                    <a:pt x="63312" y="207817"/>
                  </a:lnTo>
                  <a:lnTo>
                    <a:pt x="62095" y="207565"/>
                  </a:lnTo>
                  <a:lnTo>
                    <a:pt x="58944" y="205057"/>
                  </a:lnTo>
                  <a:lnTo>
                    <a:pt x="48920" y="184760"/>
                  </a:lnTo>
                  <a:lnTo>
                    <a:pt x="31557" y="127911"/>
                  </a:lnTo>
                  <a:lnTo>
                    <a:pt x="24167" y="92102"/>
                  </a:lnTo>
                  <a:lnTo>
                    <a:pt x="24779" y="66670"/>
                  </a:lnTo>
                  <a:lnTo>
                    <a:pt x="32849" y="43669"/>
                  </a:lnTo>
                  <a:lnTo>
                    <a:pt x="47355" y="27987"/>
                  </a:lnTo>
                  <a:lnTo>
                    <a:pt x="85263" y="838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16974" y="1346962"/>
              <a:ext cx="158236" cy="190199"/>
            </a:xfrm>
            <a:custGeom>
              <a:avLst/>
              <a:gdLst/>
              <a:ahLst/>
              <a:cxnLst/>
              <a:rect l="0" t="0" r="0" b="0"/>
              <a:pathLst>
                <a:path w="158236" h="190199">
                  <a:moveTo>
                    <a:pt x="0" y="63856"/>
                  </a:moveTo>
                  <a:lnTo>
                    <a:pt x="16767" y="75035"/>
                  </a:lnTo>
                  <a:lnTo>
                    <a:pt x="55141" y="81986"/>
                  </a:lnTo>
                  <a:lnTo>
                    <a:pt x="97966" y="84046"/>
                  </a:lnTo>
                  <a:lnTo>
                    <a:pt x="123089" y="78289"/>
                  </a:lnTo>
                  <a:lnTo>
                    <a:pt x="134702" y="73478"/>
                  </a:lnTo>
                  <a:lnTo>
                    <a:pt x="150725" y="58774"/>
                  </a:lnTo>
                  <a:lnTo>
                    <a:pt x="156635" y="49939"/>
                  </a:lnTo>
                  <a:lnTo>
                    <a:pt x="158235" y="41710"/>
                  </a:lnTo>
                  <a:lnTo>
                    <a:pt x="156963" y="33884"/>
                  </a:lnTo>
                  <a:lnTo>
                    <a:pt x="153775" y="26328"/>
                  </a:lnTo>
                  <a:lnTo>
                    <a:pt x="132520" y="4514"/>
                  </a:lnTo>
                  <a:lnTo>
                    <a:pt x="122272" y="898"/>
                  </a:lnTo>
                  <a:lnTo>
                    <a:pt x="98407" y="0"/>
                  </a:lnTo>
                  <a:lnTo>
                    <a:pt x="64252" y="11660"/>
                  </a:lnTo>
                  <a:lnTo>
                    <a:pt x="37495" y="35523"/>
                  </a:lnTo>
                  <a:lnTo>
                    <a:pt x="20338" y="64820"/>
                  </a:lnTo>
                  <a:lnTo>
                    <a:pt x="18008" y="88461"/>
                  </a:lnTo>
                  <a:lnTo>
                    <a:pt x="26044" y="136177"/>
                  </a:lnTo>
                  <a:lnTo>
                    <a:pt x="41122" y="163143"/>
                  </a:lnTo>
                  <a:lnTo>
                    <a:pt x="60000" y="175444"/>
                  </a:lnTo>
                  <a:lnTo>
                    <a:pt x="83988" y="183641"/>
                  </a:lnTo>
                  <a:lnTo>
                    <a:pt x="136870" y="1901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48353" y="1316929"/>
              <a:ext cx="195639" cy="227206"/>
            </a:xfrm>
            <a:custGeom>
              <a:avLst/>
              <a:gdLst/>
              <a:ahLst/>
              <a:cxnLst/>
              <a:rect l="0" t="0" r="0" b="0"/>
              <a:pathLst>
                <a:path w="195639" h="227206">
                  <a:moveTo>
                    <a:pt x="163502" y="20190"/>
                  </a:moveTo>
                  <a:lnTo>
                    <a:pt x="152323" y="9011"/>
                  </a:lnTo>
                  <a:lnTo>
                    <a:pt x="131238" y="3523"/>
                  </a:lnTo>
                  <a:lnTo>
                    <a:pt x="75630" y="0"/>
                  </a:lnTo>
                  <a:lnTo>
                    <a:pt x="39200" y="4979"/>
                  </a:lnTo>
                  <a:lnTo>
                    <a:pt x="11767" y="19452"/>
                  </a:lnTo>
                  <a:lnTo>
                    <a:pt x="6194" y="29057"/>
                  </a:lnTo>
                  <a:lnTo>
                    <a:pt x="0" y="55326"/>
                  </a:lnTo>
                  <a:lnTo>
                    <a:pt x="3487" y="77140"/>
                  </a:lnTo>
                  <a:lnTo>
                    <a:pt x="7692" y="86233"/>
                  </a:lnTo>
                  <a:lnTo>
                    <a:pt x="21723" y="99455"/>
                  </a:lnTo>
                  <a:lnTo>
                    <a:pt x="40827" y="108061"/>
                  </a:lnTo>
                  <a:lnTo>
                    <a:pt x="91220" y="113586"/>
                  </a:lnTo>
                  <a:lnTo>
                    <a:pt x="117339" y="116681"/>
                  </a:lnTo>
                  <a:lnTo>
                    <a:pt x="150604" y="131578"/>
                  </a:lnTo>
                  <a:lnTo>
                    <a:pt x="190803" y="164421"/>
                  </a:lnTo>
                  <a:lnTo>
                    <a:pt x="194571" y="173666"/>
                  </a:lnTo>
                  <a:lnTo>
                    <a:pt x="195638" y="196416"/>
                  </a:lnTo>
                  <a:lnTo>
                    <a:pt x="190775" y="205524"/>
                  </a:lnTo>
                  <a:lnTo>
                    <a:pt x="172893" y="218764"/>
                  </a:lnTo>
                  <a:lnTo>
                    <a:pt x="136519" y="227205"/>
                  </a:lnTo>
                  <a:lnTo>
                    <a:pt x="83000" y="221958"/>
                  </a:lnTo>
                  <a:lnTo>
                    <a:pt x="58217" y="220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17140" y="1442404"/>
              <a:ext cx="31586" cy="94757"/>
            </a:xfrm>
            <a:custGeom>
              <a:avLst/>
              <a:gdLst/>
              <a:ahLst/>
              <a:cxnLst/>
              <a:rect l="0" t="0" r="0" b="0"/>
              <a:pathLst>
                <a:path w="31586" h="94757">
                  <a:moveTo>
                    <a:pt x="0" y="0"/>
                  </a:moveTo>
                  <a:lnTo>
                    <a:pt x="17958" y="59940"/>
                  </a:lnTo>
                  <a:lnTo>
                    <a:pt x="31585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17140" y="133711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54010" y="1442785"/>
              <a:ext cx="252685" cy="105184"/>
            </a:xfrm>
            <a:custGeom>
              <a:avLst/>
              <a:gdLst/>
              <a:ahLst/>
              <a:cxnLst/>
              <a:rect l="0" t="0" r="0" b="0"/>
              <a:pathLst>
                <a:path w="252685" h="105184">
                  <a:moveTo>
                    <a:pt x="0" y="52261"/>
                  </a:moveTo>
                  <a:lnTo>
                    <a:pt x="8333" y="89739"/>
                  </a:lnTo>
                  <a:lnTo>
                    <a:pt x="9553" y="105183"/>
                  </a:lnTo>
                  <a:lnTo>
                    <a:pt x="11612" y="52714"/>
                  </a:lnTo>
                  <a:lnTo>
                    <a:pt x="16079" y="26336"/>
                  </a:lnTo>
                  <a:lnTo>
                    <a:pt x="21248" y="16261"/>
                  </a:lnTo>
                  <a:lnTo>
                    <a:pt x="36350" y="1946"/>
                  </a:lnTo>
                  <a:lnTo>
                    <a:pt x="45291" y="0"/>
                  </a:lnTo>
                  <a:lnTo>
                    <a:pt x="64583" y="4078"/>
                  </a:lnTo>
                  <a:lnTo>
                    <a:pt x="81736" y="16808"/>
                  </a:lnTo>
                  <a:lnTo>
                    <a:pt x="111812" y="53577"/>
                  </a:lnTo>
                  <a:lnTo>
                    <a:pt x="116655" y="55478"/>
                  </a:lnTo>
                  <a:lnTo>
                    <a:pt x="119885" y="52066"/>
                  </a:lnTo>
                  <a:lnTo>
                    <a:pt x="125812" y="38136"/>
                  </a:lnTo>
                  <a:lnTo>
                    <a:pt x="136245" y="24147"/>
                  </a:lnTo>
                  <a:lnTo>
                    <a:pt x="154920" y="16369"/>
                  </a:lnTo>
                  <a:lnTo>
                    <a:pt x="166451" y="14295"/>
                  </a:lnTo>
                  <a:lnTo>
                    <a:pt x="188622" y="18230"/>
                  </a:lnTo>
                  <a:lnTo>
                    <a:pt x="209005" y="28947"/>
                  </a:lnTo>
                  <a:lnTo>
                    <a:pt x="225862" y="45409"/>
                  </a:lnTo>
                  <a:lnTo>
                    <a:pt x="252684" y="94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59337" y="1368727"/>
              <a:ext cx="118938" cy="326303"/>
            </a:xfrm>
            <a:custGeom>
              <a:avLst/>
              <a:gdLst/>
              <a:ahLst/>
              <a:cxnLst/>
              <a:rect l="0" t="0" r="0" b="0"/>
              <a:pathLst>
                <a:path w="118938" h="326303">
                  <a:moveTo>
                    <a:pt x="0" y="126319"/>
                  </a:moveTo>
                  <a:lnTo>
                    <a:pt x="8333" y="163797"/>
                  </a:lnTo>
                  <a:lnTo>
                    <a:pt x="17475" y="221635"/>
                  </a:lnTo>
                  <a:lnTo>
                    <a:pt x="26174" y="282703"/>
                  </a:lnTo>
                  <a:lnTo>
                    <a:pt x="29982" y="320964"/>
                  </a:lnTo>
                  <a:lnTo>
                    <a:pt x="28177" y="326272"/>
                  </a:lnTo>
                  <a:lnTo>
                    <a:pt x="24634" y="326302"/>
                  </a:lnTo>
                  <a:lnTo>
                    <a:pt x="19932" y="322812"/>
                  </a:lnTo>
                  <a:lnTo>
                    <a:pt x="14707" y="306456"/>
                  </a:lnTo>
                  <a:lnTo>
                    <a:pt x="11353" y="252239"/>
                  </a:lnTo>
                  <a:lnTo>
                    <a:pt x="5183" y="202363"/>
                  </a:lnTo>
                  <a:lnTo>
                    <a:pt x="1024" y="141514"/>
                  </a:lnTo>
                  <a:lnTo>
                    <a:pt x="203" y="84434"/>
                  </a:lnTo>
                  <a:lnTo>
                    <a:pt x="5629" y="33688"/>
                  </a:lnTo>
                  <a:lnTo>
                    <a:pt x="20254" y="6196"/>
                  </a:lnTo>
                  <a:lnTo>
                    <a:pt x="27541" y="1783"/>
                  </a:lnTo>
                  <a:lnTo>
                    <a:pt x="44995" y="0"/>
                  </a:lnTo>
                  <a:lnTo>
                    <a:pt x="64451" y="9346"/>
                  </a:lnTo>
                  <a:lnTo>
                    <a:pt x="99948" y="38353"/>
                  </a:lnTo>
                  <a:lnTo>
                    <a:pt x="116702" y="70749"/>
                  </a:lnTo>
                  <a:lnTo>
                    <a:pt x="118937" y="93433"/>
                  </a:lnTo>
                  <a:lnTo>
                    <a:pt x="117896" y="104395"/>
                  </a:lnTo>
                  <a:lnTo>
                    <a:pt x="113692" y="112873"/>
                  </a:lnTo>
                  <a:lnTo>
                    <a:pt x="99663" y="125412"/>
                  </a:lnTo>
                  <a:lnTo>
                    <a:pt x="78610" y="131765"/>
                  </a:lnTo>
                  <a:lnTo>
                    <a:pt x="43568" y="135342"/>
                  </a:lnTo>
                  <a:lnTo>
                    <a:pt x="10528" y="136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59378" y="1200248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90" y="154167"/>
                  </a:lnTo>
                  <a:lnTo>
                    <a:pt x="10723" y="213770"/>
                  </a:lnTo>
                  <a:lnTo>
                    <a:pt x="18669" y="261765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38579" y="1333922"/>
              <a:ext cx="141898" cy="177779"/>
            </a:xfrm>
            <a:custGeom>
              <a:avLst/>
              <a:gdLst/>
              <a:ahLst/>
              <a:cxnLst/>
              <a:rect l="0" t="0" r="0" b="0"/>
              <a:pathLst>
                <a:path w="141898" h="177779">
                  <a:moveTo>
                    <a:pt x="5027" y="108482"/>
                  </a:moveTo>
                  <a:lnTo>
                    <a:pt x="58902" y="90523"/>
                  </a:lnTo>
                  <a:lnTo>
                    <a:pt x="88450" y="79114"/>
                  </a:lnTo>
                  <a:lnTo>
                    <a:pt x="104885" y="67743"/>
                  </a:lnTo>
                  <a:lnTo>
                    <a:pt x="116869" y="51771"/>
                  </a:lnTo>
                  <a:lnTo>
                    <a:pt x="121702" y="42599"/>
                  </a:lnTo>
                  <a:lnTo>
                    <a:pt x="122585" y="34144"/>
                  </a:lnTo>
                  <a:lnTo>
                    <a:pt x="117327" y="18511"/>
                  </a:lnTo>
                  <a:lnTo>
                    <a:pt x="104071" y="6883"/>
                  </a:lnTo>
                  <a:lnTo>
                    <a:pt x="95623" y="2145"/>
                  </a:lnTo>
                  <a:lnTo>
                    <a:pt x="76878" y="0"/>
                  </a:lnTo>
                  <a:lnTo>
                    <a:pt x="66965" y="1065"/>
                  </a:lnTo>
                  <a:lnTo>
                    <a:pt x="46593" y="11608"/>
                  </a:lnTo>
                  <a:lnTo>
                    <a:pt x="10508" y="41383"/>
                  </a:lnTo>
                  <a:lnTo>
                    <a:pt x="1614" y="65012"/>
                  </a:lnTo>
                  <a:lnTo>
                    <a:pt x="0" y="92671"/>
                  </a:lnTo>
                  <a:lnTo>
                    <a:pt x="7082" y="116663"/>
                  </a:lnTo>
                  <a:lnTo>
                    <a:pt x="24224" y="144311"/>
                  </a:lnTo>
                  <a:lnTo>
                    <a:pt x="55299" y="167321"/>
                  </a:lnTo>
                  <a:lnTo>
                    <a:pt x="94142" y="177778"/>
                  </a:lnTo>
                  <a:lnTo>
                    <a:pt x="115213" y="177105"/>
                  </a:lnTo>
                  <a:lnTo>
                    <a:pt x="141897" y="171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75274" y="1406971"/>
              <a:ext cx="171485" cy="308283"/>
            </a:xfrm>
            <a:custGeom>
              <a:avLst/>
              <a:gdLst/>
              <a:ahLst/>
              <a:cxnLst/>
              <a:rect l="0" t="0" r="0" b="0"/>
              <a:pathLst>
                <a:path w="171485" h="308283">
                  <a:moveTo>
                    <a:pt x="0" y="109132"/>
                  </a:moveTo>
                  <a:lnTo>
                    <a:pt x="16768" y="114721"/>
                  </a:lnTo>
                  <a:lnTo>
                    <a:pt x="31240" y="129944"/>
                  </a:lnTo>
                  <a:lnTo>
                    <a:pt x="54005" y="172255"/>
                  </a:lnTo>
                  <a:lnTo>
                    <a:pt x="61361" y="230049"/>
                  </a:lnTo>
                  <a:lnTo>
                    <a:pt x="62814" y="287738"/>
                  </a:lnTo>
                  <a:lnTo>
                    <a:pt x="62934" y="301902"/>
                  </a:lnTo>
                  <a:lnTo>
                    <a:pt x="60673" y="307836"/>
                  </a:lnTo>
                  <a:lnTo>
                    <a:pt x="56827" y="308282"/>
                  </a:lnTo>
                  <a:lnTo>
                    <a:pt x="51923" y="305070"/>
                  </a:lnTo>
                  <a:lnTo>
                    <a:pt x="43354" y="289022"/>
                  </a:lnTo>
                  <a:lnTo>
                    <a:pt x="24730" y="233254"/>
                  </a:lnTo>
                  <a:lnTo>
                    <a:pt x="10562" y="170478"/>
                  </a:lnTo>
                  <a:lnTo>
                    <a:pt x="2087" y="107342"/>
                  </a:lnTo>
                  <a:lnTo>
                    <a:pt x="6208" y="64018"/>
                  </a:lnTo>
                  <a:lnTo>
                    <a:pt x="14848" y="41898"/>
                  </a:lnTo>
                  <a:lnTo>
                    <a:pt x="20427" y="32724"/>
                  </a:lnTo>
                  <a:lnTo>
                    <a:pt x="39104" y="19411"/>
                  </a:lnTo>
                  <a:lnTo>
                    <a:pt x="89223" y="1332"/>
                  </a:lnTo>
                  <a:lnTo>
                    <a:pt x="113354" y="0"/>
                  </a:lnTo>
                  <a:lnTo>
                    <a:pt x="134608" y="4477"/>
                  </a:lnTo>
                  <a:lnTo>
                    <a:pt x="151852" y="14266"/>
                  </a:lnTo>
                  <a:lnTo>
                    <a:pt x="164197" y="29535"/>
                  </a:lnTo>
                  <a:lnTo>
                    <a:pt x="169127" y="38520"/>
                  </a:lnTo>
                  <a:lnTo>
                    <a:pt x="171484" y="60981"/>
                  </a:lnTo>
                  <a:lnTo>
                    <a:pt x="167462" y="84222"/>
                  </a:lnTo>
                  <a:lnTo>
                    <a:pt x="157876" y="102351"/>
                  </a:lnTo>
                  <a:lnTo>
                    <a:pt x="142696" y="115087"/>
                  </a:lnTo>
                  <a:lnTo>
                    <a:pt x="133736" y="120121"/>
                  </a:lnTo>
                  <a:lnTo>
                    <a:pt x="117540" y="122595"/>
                  </a:lnTo>
                  <a:lnTo>
                    <a:pt x="94757" y="119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96373" y="1409003"/>
              <a:ext cx="52643" cy="130863"/>
            </a:xfrm>
            <a:custGeom>
              <a:avLst/>
              <a:gdLst/>
              <a:ahLst/>
              <a:cxnLst/>
              <a:rect l="0" t="0" r="0" b="0"/>
              <a:pathLst>
                <a:path w="52643" h="130863">
                  <a:moveTo>
                    <a:pt x="0" y="54458"/>
                  </a:moveTo>
                  <a:lnTo>
                    <a:pt x="27511" y="108333"/>
                  </a:lnTo>
                  <a:lnTo>
                    <a:pt x="34844" y="128705"/>
                  </a:lnTo>
                  <a:lnTo>
                    <a:pt x="34928" y="130862"/>
                  </a:lnTo>
                  <a:lnTo>
                    <a:pt x="21371" y="103822"/>
                  </a:lnTo>
                  <a:lnTo>
                    <a:pt x="7081" y="64339"/>
                  </a:lnTo>
                  <a:lnTo>
                    <a:pt x="7687" y="27620"/>
                  </a:lnTo>
                  <a:lnTo>
                    <a:pt x="12144" y="17848"/>
                  </a:lnTo>
                  <a:lnTo>
                    <a:pt x="26455" y="3872"/>
                  </a:lnTo>
                  <a:lnTo>
                    <a:pt x="32844" y="847"/>
                  </a:lnTo>
                  <a:lnTo>
                    <a:pt x="38273" y="0"/>
                  </a:lnTo>
                  <a:lnTo>
                    <a:pt x="52642" y="1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55689" y="1427962"/>
              <a:ext cx="127835" cy="137764"/>
            </a:xfrm>
            <a:custGeom>
              <a:avLst/>
              <a:gdLst/>
              <a:ahLst/>
              <a:cxnLst/>
              <a:rect l="0" t="0" r="0" b="0"/>
              <a:pathLst>
                <a:path w="127835" h="137764">
                  <a:moveTo>
                    <a:pt x="103896" y="24970"/>
                  </a:moveTo>
                  <a:lnTo>
                    <a:pt x="85916" y="9329"/>
                  </a:lnTo>
                  <a:lnTo>
                    <a:pt x="68998" y="1251"/>
                  </a:lnTo>
                  <a:lnTo>
                    <a:pt x="49782" y="0"/>
                  </a:lnTo>
                  <a:lnTo>
                    <a:pt x="30712" y="4514"/>
                  </a:lnTo>
                  <a:lnTo>
                    <a:pt x="14438" y="14319"/>
                  </a:lnTo>
                  <a:lnTo>
                    <a:pt x="9162" y="22548"/>
                  </a:lnTo>
                  <a:lnTo>
                    <a:pt x="1737" y="56488"/>
                  </a:lnTo>
                  <a:lnTo>
                    <a:pt x="0" y="82652"/>
                  </a:lnTo>
                  <a:lnTo>
                    <a:pt x="5467" y="103639"/>
                  </a:lnTo>
                  <a:lnTo>
                    <a:pt x="10201" y="112511"/>
                  </a:lnTo>
                  <a:lnTo>
                    <a:pt x="27939" y="125489"/>
                  </a:lnTo>
                  <a:lnTo>
                    <a:pt x="51420" y="133986"/>
                  </a:lnTo>
                  <a:lnTo>
                    <a:pt x="77454" y="137763"/>
                  </a:lnTo>
                  <a:lnTo>
                    <a:pt x="98383" y="133202"/>
                  </a:lnTo>
                  <a:lnTo>
                    <a:pt x="107240" y="128710"/>
                  </a:lnTo>
                  <a:lnTo>
                    <a:pt x="120200" y="114361"/>
                  </a:lnTo>
                  <a:lnTo>
                    <a:pt x="125294" y="105621"/>
                  </a:lnTo>
                  <a:lnTo>
                    <a:pt x="127834" y="83432"/>
                  </a:lnTo>
                  <a:lnTo>
                    <a:pt x="123894" y="60312"/>
                  </a:lnTo>
                  <a:lnTo>
                    <a:pt x="114344" y="42237"/>
                  </a:lnTo>
                  <a:lnTo>
                    <a:pt x="107352" y="36482"/>
                  </a:lnTo>
                  <a:lnTo>
                    <a:pt x="72311" y="24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01700" y="1242362"/>
              <a:ext cx="247606" cy="322229"/>
            </a:xfrm>
            <a:custGeom>
              <a:avLst/>
              <a:gdLst/>
              <a:ahLst/>
              <a:cxnLst/>
              <a:rect l="0" t="0" r="0" b="0"/>
              <a:pathLst>
                <a:path w="247606" h="322229">
                  <a:moveTo>
                    <a:pt x="0" y="0"/>
                  </a:moveTo>
                  <a:lnTo>
                    <a:pt x="14653" y="55141"/>
                  </a:lnTo>
                  <a:lnTo>
                    <a:pt x="28196" y="118170"/>
                  </a:lnTo>
                  <a:lnTo>
                    <a:pt x="42137" y="176201"/>
                  </a:lnTo>
                  <a:lnTo>
                    <a:pt x="52649" y="227683"/>
                  </a:lnTo>
                  <a:lnTo>
                    <a:pt x="61092" y="287000"/>
                  </a:lnTo>
                  <a:lnTo>
                    <a:pt x="59446" y="294279"/>
                  </a:lnTo>
                  <a:lnTo>
                    <a:pt x="56007" y="296792"/>
                  </a:lnTo>
                  <a:lnTo>
                    <a:pt x="51376" y="296127"/>
                  </a:lnTo>
                  <a:lnTo>
                    <a:pt x="33680" y="284014"/>
                  </a:lnTo>
                  <a:lnTo>
                    <a:pt x="26667" y="265828"/>
                  </a:lnTo>
                  <a:lnTo>
                    <a:pt x="24797" y="254428"/>
                  </a:lnTo>
                  <a:lnTo>
                    <a:pt x="28958" y="232402"/>
                  </a:lnTo>
                  <a:lnTo>
                    <a:pt x="33343" y="221615"/>
                  </a:lnTo>
                  <a:lnTo>
                    <a:pt x="40946" y="214424"/>
                  </a:lnTo>
                  <a:lnTo>
                    <a:pt x="61871" y="206434"/>
                  </a:lnTo>
                  <a:lnTo>
                    <a:pt x="83650" y="209122"/>
                  </a:lnTo>
                  <a:lnTo>
                    <a:pt x="145199" y="236332"/>
                  </a:lnTo>
                  <a:lnTo>
                    <a:pt x="200300" y="263449"/>
                  </a:lnTo>
                  <a:lnTo>
                    <a:pt x="245065" y="291335"/>
                  </a:lnTo>
                  <a:lnTo>
                    <a:pt x="247605" y="298339"/>
                  </a:lnTo>
                  <a:lnTo>
                    <a:pt x="245788" y="305347"/>
                  </a:lnTo>
                  <a:lnTo>
                    <a:pt x="241068" y="312360"/>
                  </a:lnTo>
                  <a:lnTo>
                    <a:pt x="233241" y="317034"/>
                  </a:lnTo>
                  <a:lnTo>
                    <a:pt x="212067" y="322228"/>
                  </a:lnTo>
                  <a:lnTo>
                    <a:pt x="154279" y="317157"/>
                  </a:lnTo>
                  <a:lnTo>
                    <a:pt x="95662" y="301527"/>
                  </a:lnTo>
                  <a:lnTo>
                    <a:pt x="80340" y="291550"/>
                  </a:lnTo>
                  <a:lnTo>
                    <a:pt x="6317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96498" y="1242362"/>
              <a:ext cx="211228" cy="357970"/>
            </a:xfrm>
            <a:custGeom>
              <a:avLst/>
              <a:gdLst/>
              <a:ahLst/>
              <a:cxnLst/>
              <a:rect l="0" t="0" r="0" b="0"/>
              <a:pathLst>
                <a:path w="211228" h="357970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3120" y="163975"/>
                  </a:lnTo>
                  <a:lnTo>
                    <a:pt x="9065" y="226452"/>
                  </a:lnTo>
                  <a:lnTo>
                    <a:pt x="17475" y="289573"/>
                  </a:lnTo>
                  <a:lnTo>
                    <a:pt x="21165" y="324706"/>
                  </a:lnTo>
                  <a:lnTo>
                    <a:pt x="23469" y="325265"/>
                  </a:lnTo>
                  <a:lnTo>
                    <a:pt x="29148" y="316528"/>
                  </a:lnTo>
                  <a:lnTo>
                    <a:pt x="35571" y="300946"/>
                  </a:lnTo>
                  <a:lnTo>
                    <a:pt x="48565" y="288562"/>
                  </a:lnTo>
                  <a:lnTo>
                    <a:pt x="78731" y="275013"/>
                  </a:lnTo>
                  <a:lnTo>
                    <a:pt x="130845" y="265544"/>
                  </a:lnTo>
                  <a:lnTo>
                    <a:pt x="166671" y="252725"/>
                  </a:lnTo>
                  <a:lnTo>
                    <a:pt x="193924" y="228520"/>
                  </a:lnTo>
                  <a:lnTo>
                    <a:pt x="211227" y="199121"/>
                  </a:lnTo>
                  <a:lnTo>
                    <a:pt x="211008" y="190069"/>
                  </a:lnTo>
                  <a:lnTo>
                    <a:pt x="207352" y="181695"/>
                  </a:lnTo>
                  <a:lnTo>
                    <a:pt x="201406" y="173773"/>
                  </a:lnTo>
                  <a:lnTo>
                    <a:pt x="192763" y="169661"/>
                  </a:lnTo>
                  <a:lnTo>
                    <a:pt x="170680" y="168212"/>
                  </a:lnTo>
                  <a:lnTo>
                    <a:pt x="131940" y="173973"/>
                  </a:lnTo>
                  <a:lnTo>
                    <a:pt x="110893" y="182996"/>
                  </a:lnTo>
                  <a:lnTo>
                    <a:pt x="102005" y="188678"/>
                  </a:lnTo>
                  <a:lnTo>
                    <a:pt x="89009" y="207469"/>
                  </a:lnTo>
                  <a:lnTo>
                    <a:pt x="83906" y="219032"/>
                  </a:lnTo>
                  <a:lnTo>
                    <a:pt x="81355" y="244357"/>
                  </a:lnTo>
                  <a:lnTo>
                    <a:pt x="85291" y="270040"/>
                  </a:lnTo>
                  <a:lnTo>
                    <a:pt x="100660" y="303060"/>
                  </a:lnTo>
                  <a:lnTo>
                    <a:pt x="121203" y="328182"/>
                  </a:lnTo>
                  <a:lnTo>
                    <a:pt x="139266" y="343171"/>
                  </a:lnTo>
                  <a:lnTo>
                    <a:pt x="162111" y="351392"/>
                  </a:lnTo>
                  <a:lnTo>
                    <a:pt x="21057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91295" y="1454352"/>
              <a:ext cx="284271" cy="219680"/>
            </a:xfrm>
            <a:custGeom>
              <a:avLst/>
              <a:gdLst/>
              <a:ahLst/>
              <a:cxnLst/>
              <a:rect l="0" t="0" r="0" b="0"/>
              <a:pathLst>
                <a:path w="284271" h="219680">
                  <a:moveTo>
                    <a:pt x="0" y="30166"/>
                  </a:moveTo>
                  <a:lnTo>
                    <a:pt x="0" y="84310"/>
                  </a:lnTo>
                  <a:lnTo>
                    <a:pt x="0" y="139257"/>
                  </a:lnTo>
                  <a:lnTo>
                    <a:pt x="1170" y="143837"/>
                  </a:lnTo>
                  <a:lnTo>
                    <a:pt x="3120" y="142212"/>
                  </a:lnTo>
                  <a:lnTo>
                    <a:pt x="7236" y="127927"/>
                  </a:lnTo>
                  <a:lnTo>
                    <a:pt x="9878" y="77509"/>
                  </a:lnTo>
                  <a:lnTo>
                    <a:pt x="12580" y="48868"/>
                  </a:lnTo>
                  <a:lnTo>
                    <a:pt x="21578" y="28339"/>
                  </a:lnTo>
                  <a:lnTo>
                    <a:pt x="28424" y="24269"/>
                  </a:lnTo>
                  <a:lnTo>
                    <a:pt x="36497" y="23895"/>
                  </a:lnTo>
                  <a:lnTo>
                    <a:pt x="45388" y="25985"/>
                  </a:lnTo>
                  <a:lnTo>
                    <a:pt x="61507" y="37666"/>
                  </a:lnTo>
                  <a:lnTo>
                    <a:pt x="90918" y="73761"/>
                  </a:lnTo>
                  <a:lnTo>
                    <a:pt x="98047" y="76777"/>
                  </a:lnTo>
                  <a:lnTo>
                    <a:pt x="105139" y="75278"/>
                  </a:lnTo>
                  <a:lnTo>
                    <a:pt x="112207" y="70769"/>
                  </a:lnTo>
                  <a:lnTo>
                    <a:pt x="123179" y="53281"/>
                  </a:lnTo>
                  <a:lnTo>
                    <a:pt x="145344" y="9515"/>
                  </a:lnTo>
                  <a:lnTo>
                    <a:pt x="153048" y="3531"/>
                  </a:lnTo>
                  <a:lnTo>
                    <a:pt x="161694" y="711"/>
                  </a:lnTo>
                  <a:lnTo>
                    <a:pt x="170967" y="0"/>
                  </a:lnTo>
                  <a:lnTo>
                    <a:pt x="190629" y="5451"/>
                  </a:lnTo>
                  <a:lnTo>
                    <a:pt x="200786" y="10179"/>
                  </a:lnTo>
                  <a:lnTo>
                    <a:pt x="218310" y="27912"/>
                  </a:lnTo>
                  <a:lnTo>
                    <a:pt x="248623" y="83013"/>
                  </a:lnTo>
                  <a:lnTo>
                    <a:pt x="267566" y="141817"/>
                  </a:lnTo>
                  <a:lnTo>
                    <a:pt x="275641" y="192253"/>
                  </a:lnTo>
                  <a:lnTo>
                    <a:pt x="284270" y="219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082445" y="2025599"/>
            <a:ext cx="3666115" cy="524346"/>
            <a:chOff x="2082445" y="2025599"/>
            <a:chExt cx="3666115" cy="524346"/>
          </a:xfrm>
        </p:grpSpPr>
        <p:sp>
          <p:nvSpPr>
            <p:cNvPr id="43" name="Freeform 42"/>
            <p:cNvSpPr/>
            <p:nvPr/>
          </p:nvSpPr>
          <p:spPr>
            <a:xfrm>
              <a:off x="2082445" y="2032000"/>
              <a:ext cx="233825" cy="517945"/>
            </a:xfrm>
            <a:custGeom>
              <a:avLst/>
              <a:gdLst/>
              <a:ahLst/>
              <a:cxnLst/>
              <a:rect l="0" t="0" r="0" b="0"/>
              <a:pathLst>
                <a:path w="233825" h="517945">
                  <a:moveTo>
                    <a:pt x="107482" y="0"/>
                  </a:moveTo>
                  <a:lnTo>
                    <a:pt x="82288" y="62280"/>
                  </a:lnTo>
                  <a:lnTo>
                    <a:pt x="56649" y="124607"/>
                  </a:lnTo>
                  <a:lnTo>
                    <a:pt x="42378" y="157413"/>
                  </a:lnTo>
                  <a:lnTo>
                    <a:pt x="37173" y="162264"/>
                  </a:lnTo>
                  <a:lnTo>
                    <a:pt x="31363" y="163158"/>
                  </a:lnTo>
                  <a:lnTo>
                    <a:pt x="25151" y="161414"/>
                  </a:lnTo>
                  <a:lnTo>
                    <a:pt x="23349" y="155573"/>
                  </a:lnTo>
                  <a:lnTo>
                    <a:pt x="27586" y="136603"/>
                  </a:lnTo>
                  <a:lnTo>
                    <a:pt x="43125" y="110795"/>
                  </a:lnTo>
                  <a:lnTo>
                    <a:pt x="83120" y="66856"/>
                  </a:lnTo>
                  <a:lnTo>
                    <a:pt x="103283" y="58959"/>
                  </a:lnTo>
                  <a:lnTo>
                    <a:pt x="115211" y="56853"/>
                  </a:lnTo>
                  <a:lnTo>
                    <a:pt x="134704" y="60753"/>
                  </a:lnTo>
                  <a:lnTo>
                    <a:pt x="151166" y="71455"/>
                  </a:lnTo>
                  <a:lnTo>
                    <a:pt x="166282" y="87909"/>
                  </a:lnTo>
                  <a:lnTo>
                    <a:pt x="187814" y="142710"/>
                  </a:lnTo>
                  <a:lnTo>
                    <a:pt x="210264" y="202928"/>
                  </a:lnTo>
                  <a:lnTo>
                    <a:pt x="220721" y="265212"/>
                  </a:lnTo>
                  <a:lnTo>
                    <a:pt x="214382" y="316510"/>
                  </a:lnTo>
                  <a:lnTo>
                    <a:pt x="202847" y="363752"/>
                  </a:lnTo>
                  <a:lnTo>
                    <a:pt x="179412" y="413624"/>
                  </a:lnTo>
                  <a:lnTo>
                    <a:pt x="146820" y="469871"/>
                  </a:lnTo>
                  <a:lnTo>
                    <a:pt x="126136" y="490761"/>
                  </a:lnTo>
                  <a:lnTo>
                    <a:pt x="74729" y="513704"/>
                  </a:lnTo>
                  <a:lnTo>
                    <a:pt x="61080" y="517944"/>
                  </a:lnTo>
                  <a:lnTo>
                    <a:pt x="36556" y="516416"/>
                  </a:lnTo>
                  <a:lnTo>
                    <a:pt x="25103" y="512733"/>
                  </a:lnTo>
                  <a:lnTo>
                    <a:pt x="9258" y="499283"/>
                  </a:lnTo>
                  <a:lnTo>
                    <a:pt x="3395" y="490782"/>
                  </a:lnTo>
                  <a:lnTo>
                    <a:pt x="0" y="471979"/>
                  </a:lnTo>
                  <a:lnTo>
                    <a:pt x="732" y="462052"/>
                  </a:lnTo>
                  <a:lnTo>
                    <a:pt x="7785" y="444782"/>
                  </a:lnTo>
                  <a:lnTo>
                    <a:pt x="31377" y="414631"/>
                  </a:lnTo>
                  <a:lnTo>
                    <a:pt x="51041" y="406549"/>
                  </a:lnTo>
                  <a:lnTo>
                    <a:pt x="101792" y="401360"/>
                  </a:lnTo>
                  <a:lnTo>
                    <a:pt x="126010" y="406889"/>
                  </a:lnTo>
                  <a:lnTo>
                    <a:pt x="180849" y="428838"/>
                  </a:lnTo>
                  <a:lnTo>
                    <a:pt x="210329" y="446947"/>
                  </a:lnTo>
                  <a:lnTo>
                    <a:pt x="233824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95253" y="2505782"/>
              <a:ext cx="31587" cy="10529"/>
            </a:xfrm>
            <a:custGeom>
              <a:avLst/>
              <a:gdLst/>
              <a:ahLst/>
              <a:cxnLst/>
              <a:rect l="0" t="0" r="0" b="0"/>
              <a:pathLst>
                <a:path w="31587" h="10529">
                  <a:moveTo>
                    <a:pt x="0" y="10528"/>
                  </a:move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44400" y="2025599"/>
              <a:ext cx="282564" cy="451793"/>
            </a:xfrm>
            <a:custGeom>
              <a:avLst/>
              <a:gdLst/>
              <a:ahLst/>
              <a:cxnLst/>
              <a:rect l="0" t="0" r="0" b="0"/>
              <a:pathLst>
                <a:path w="282564" h="451793">
                  <a:moveTo>
                    <a:pt x="282563" y="80100"/>
                  </a:moveTo>
                  <a:lnTo>
                    <a:pt x="223828" y="23705"/>
                  </a:lnTo>
                  <a:lnTo>
                    <a:pt x="188471" y="5159"/>
                  </a:lnTo>
                  <a:lnTo>
                    <a:pt x="161976" y="0"/>
                  </a:lnTo>
                  <a:lnTo>
                    <a:pt x="137722" y="3946"/>
                  </a:lnTo>
                  <a:lnTo>
                    <a:pt x="93556" y="25543"/>
                  </a:lnTo>
                  <a:lnTo>
                    <a:pt x="67204" y="45478"/>
                  </a:lnTo>
                  <a:lnTo>
                    <a:pt x="37339" y="91155"/>
                  </a:lnTo>
                  <a:lnTo>
                    <a:pt x="17142" y="138488"/>
                  </a:lnTo>
                  <a:lnTo>
                    <a:pt x="4398" y="190727"/>
                  </a:lnTo>
                  <a:lnTo>
                    <a:pt x="103" y="248969"/>
                  </a:lnTo>
                  <a:lnTo>
                    <a:pt x="0" y="302621"/>
                  </a:lnTo>
                  <a:lnTo>
                    <a:pt x="12972" y="363264"/>
                  </a:lnTo>
                  <a:lnTo>
                    <a:pt x="31109" y="399917"/>
                  </a:lnTo>
                  <a:lnTo>
                    <a:pt x="54420" y="425595"/>
                  </a:lnTo>
                  <a:lnTo>
                    <a:pt x="83554" y="444901"/>
                  </a:lnTo>
                  <a:lnTo>
                    <a:pt x="93739" y="449643"/>
                  </a:lnTo>
                  <a:lnTo>
                    <a:pt x="114413" y="451792"/>
                  </a:lnTo>
                  <a:lnTo>
                    <a:pt x="167460" y="443639"/>
                  </a:lnTo>
                  <a:lnTo>
                    <a:pt x="219392" y="427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169077" y="2295212"/>
              <a:ext cx="178986" cy="154396"/>
            </a:xfrm>
            <a:custGeom>
              <a:avLst/>
              <a:gdLst/>
              <a:ahLst/>
              <a:cxnLst/>
              <a:rect l="0" t="0" r="0" b="0"/>
              <a:pathLst>
                <a:path w="178986" h="154396">
                  <a:moveTo>
                    <a:pt x="0" y="63171"/>
                  </a:moveTo>
                  <a:lnTo>
                    <a:pt x="29309" y="98069"/>
                  </a:lnTo>
                  <a:lnTo>
                    <a:pt x="61233" y="152629"/>
                  </a:lnTo>
                  <a:lnTo>
                    <a:pt x="63049" y="154395"/>
                  </a:lnTo>
                  <a:lnTo>
                    <a:pt x="48886" y="117515"/>
                  </a:lnTo>
                  <a:lnTo>
                    <a:pt x="44121" y="79143"/>
                  </a:lnTo>
                  <a:lnTo>
                    <a:pt x="46961" y="67970"/>
                  </a:lnTo>
                  <a:lnTo>
                    <a:pt x="59477" y="49316"/>
                  </a:lnTo>
                  <a:lnTo>
                    <a:pt x="79857" y="36346"/>
                  </a:lnTo>
                  <a:lnTo>
                    <a:pt x="136295" y="14665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400704" y="2284147"/>
              <a:ext cx="137351" cy="168993"/>
            </a:xfrm>
            <a:custGeom>
              <a:avLst/>
              <a:gdLst/>
              <a:ahLst/>
              <a:cxnLst/>
              <a:rect l="0" t="0" r="0" b="0"/>
              <a:pathLst>
                <a:path w="137351" h="168993">
                  <a:moveTo>
                    <a:pt x="0" y="63707"/>
                  </a:moveTo>
                  <a:lnTo>
                    <a:pt x="16768" y="69297"/>
                  </a:lnTo>
                  <a:lnTo>
                    <a:pt x="34359" y="68921"/>
                  </a:lnTo>
                  <a:lnTo>
                    <a:pt x="91829" y="55989"/>
                  </a:lnTo>
                  <a:lnTo>
                    <a:pt x="114513" y="49359"/>
                  </a:lnTo>
                  <a:lnTo>
                    <a:pt x="123135" y="43613"/>
                  </a:lnTo>
                  <a:lnTo>
                    <a:pt x="135835" y="27870"/>
                  </a:lnTo>
                  <a:lnTo>
                    <a:pt x="137350" y="19929"/>
                  </a:lnTo>
                  <a:lnTo>
                    <a:pt x="136021" y="12295"/>
                  </a:lnTo>
                  <a:lnTo>
                    <a:pt x="132795" y="4866"/>
                  </a:lnTo>
                  <a:lnTo>
                    <a:pt x="125964" y="1083"/>
                  </a:lnTo>
                  <a:lnTo>
                    <a:pt x="105897" y="0"/>
                  </a:lnTo>
                  <a:lnTo>
                    <a:pt x="73881" y="11556"/>
                  </a:lnTo>
                  <a:lnTo>
                    <a:pt x="47757" y="29798"/>
                  </a:lnTo>
                  <a:lnTo>
                    <a:pt x="30788" y="55610"/>
                  </a:lnTo>
                  <a:lnTo>
                    <a:pt x="23940" y="91074"/>
                  </a:lnTo>
                  <a:lnTo>
                    <a:pt x="28578" y="114475"/>
                  </a:lnTo>
                  <a:lnTo>
                    <a:pt x="33090" y="125628"/>
                  </a:lnTo>
                  <a:lnTo>
                    <a:pt x="47462" y="141141"/>
                  </a:lnTo>
                  <a:lnTo>
                    <a:pt x="85285" y="160631"/>
                  </a:lnTo>
                  <a:lnTo>
                    <a:pt x="115814" y="1689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03871" y="2300388"/>
              <a:ext cx="175860" cy="144345"/>
            </a:xfrm>
            <a:custGeom>
              <a:avLst/>
              <a:gdLst/>
              <a:ahLst/>
              <a:cxnLst/>
              <a:rect l="0" t="0" r="0" b="0"/>
              <a:pathLst>
                <a:path w="175860" h="144345">
                  <a:moveTo>
                    <a:pt x="102160" y="100109"/>
                  </a:moveTo>
                  <a:lnTo>
                    <a:pt x="96570" y="41492"/>
                  </a:lnTo>
                  <a:lnTo>
                    <a:pt x="87587" y="21025"/>
                  </a:lnTo>
                  <a:lnTo>
                    <a:pt x="81916" y="12291"/>
                  </a:lnTo>
                  <a:lnTo>
                    <a:pt x="73456" y="6469"/>
                  </a:lnTo>
                  <a:lnTo>
                    <a:pt x="51578" y="0"/>
                  </a:lnTo>
                  <a:lnTo>
                    <a:pt x="41532" y="614"/>
                  </a:lnTo>
                  <a:lnTo>
                    <a:pt x="24131" y="7536"/>
                  </a:lnTo>
                  <a:lnTo>
                    <a:pt x="11719" y="24650"/>
                  </a:lnTo>
                  <a:lnTo>
                    <a:pt x="3472" y="47854"/>
                  </a:lnTo>
                  <a:lnTo>
                    <a:pt x="0" y="86056"/>
                  </a:lnTo>
                  <a:lnTo>
                    <a:pt x="3333" y="109071"/>
                  </a:lnTo>
                  <a:lnTo>
                    <a:pt x="11833" y="127879"/>
                  </a:lnTo>
                  <a:lnTo>
                    <a:pt x="17376" y="136170"/>
                  </a:lnTo>
                  <a:lnTo>
                    <a:pt x="24580" y="140527"/>
                  </a:lnTo>
                  <a:lnTo>
                    <a:pt x="41943" y="142249"/>
                  </a:lnTo>
                  <a:lnTo>
                    <a:pt x="49147" y="138731"/>
                  </a:lnTo>
                  <a:lnTo>
                    <a:pt x="60271" y="125463"/>
                  </a:lnTo>
                  <a:lnTo>
                    <a:pt x="73111" y="98263"/>
                  </a:lnTo>
                  <a:lnTo>
                    <a:pt x="76945" y="96538"/>
                  </a:lnTo>
                  <a:lnTo>
                    <a:pt x="80670" y="100068"/>
                  </a:lnTo>
                  <a:lnTo>
                    <a:pt x="94623" y="121154"/>
                  </a:lnTo>
                  <a:lnTo>
                    <a:pt x="108169" y="134029"/>
                  </a:lnTo>
                  <a:lnTo>
                    <a:pt x="125887" y="143650"/>
                  </a:lnTo>
                  <a:lnTo>
                    <a:pt x="134356" y="144344"/>
                  </a:lnTo>
                  <a:lnTo>
                    <a:pt x="150004" y="138876"/>
                  </a:lnTo>
                  <a:lnTo>
                    <a:pt x="175859" y="121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11316" y="2084642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065" y="215261"/>
                  </a:lnTo>
                  <a:lnTo>
                    <a:pt x="15684" y="269542"/>
                  </a:lnTo>
                  <a:lnTo>
                    <a:pt x="21165" y="330710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16559" y="2210984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7483" y="11453"/>
                  </a:lnTo>
                  <a:lnTo>
                    <a:pt x="122536" y="19160"/>
                  </a:lnTo>
                  <a:lnTo>
                    <a:pt x="65452" y="27918"/>
                  </a:lnTo>
                  <a:lnTo>
                    <a:pt x="14662" y="30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863958" y="2239575"/>
              <a:ext cx="177495" cy="181980"/>
            </a:xfrm>
            <a:custGeom>
              <a:avLst/>
              <a:gdLst/>
              <a:ahLst/>
              <a:cxnLst/>
              <a:rect l="0" t="0" r="0" b="0"/>
              <a:pathLst>
                <a:path w="177495" h="181980">
                  <a:moveTo>
                    <a:pt x="0" y="76694"/>
                  </a:moveTo>
                  <a:lnTo>
                    <a:pt x="27556" y="69458"/>
                  </a:lnTo>
                  <a:lnTo>
                    <a:pt x="83779" y="63697"/>
                  </a:lnTo>
                  <a:lnTo>
                    <a:pt x="145954" y="48293"/>
                  </a:lnTo>
                  <a:lnTo>
                    <a:pt x="167814" y="41454"/>
                  </a:lnTo>
                  <a:lnTo>
                    <a:pt x="173877" y="35654"/>
                  </a:lnTo>
                  <a:lnTo>
                    <a:pt x="176749" y="28277"/>
                  </a:lnTo>
                  <a:lnTo>
                    <a:pt x="177494" y="19849"/>
                  </a:lnTo>
                  <a:lnTo>
                    <a:pt x="174482" y="13061"/>
                  </a:lnTo>
                  <a:lnTo>
                    <a:pt x="161776" y="2399"/>
                  </a:lnTo>
                  <a:lnTo>
                    <a:pt x="144430" y="0"/>
                  </a:lnTo>
                  <a:lnTo>
                    <a:pt x="125022" y="4003"/>
                  </a:lnTo>
                  <a:lnTo>
                    <a:pt x="73526" y="32128"/>
                  </a:lnTo>
                  <a:lnTo>
                    <a:pt x="47652" y="58030"/>
                  </a:lnTo>
                  <a:lnTo>
                    <a:pt x="38726" y="80877"/>
                  </a:lnTo>
                  <a:lnTo>
                    <a:pt x="35929" y="105459"/>
                  </a:lnTo>
                  <a:lnTo>
                    <a:pt x="38585" y="128083"/>
                  </a:lnTo>
                  <a:lnTo>
                    <a:pt x="46785" y="146717"/>
                  </a:lnTo>
                  <a:lnTo>
                    <a:pt x="52247" y="154961"/>
                  </a:lnTo>
                  <a:lnTo>
                    <a:pt x="67675" y="167242"/>
                  </a:lnTo>
                  <a:lnTo>
                    <a:pt x="87400" y="175429"/>
                  </a:lnTo>
                  <a:lnTo>
                    <a:pt x="131951" y="180685"/>
                  </a:lnTo>
                  <a:lnTo>
                    <a:pt x="157928" y="181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62792" y="2267421"/>
              <a:ext cx="185520" cy="172279"/>
            </a:xfrm>
            <a:custGeom>
              <a:avLst/>
              <a:gdLst/>
              <a:ahLst/>
              <a:cxnLst/>
              <a:rect l="0" t="0" r="0" b="0"/>
              <a:pathLst>
                <a:path w="185520" h="172279">
                  <a:moveTo>
                    <a:pt x="153933" y="38320"/>
                  </a:moveTo>
                  <a:lnTo>
                    <a:pt x="106124" y="4743"/>
                  </a:lnTo>
                  <a:lnTo>
                    <a:pt x="83162" y="0"/>
                  </a:lnTo>
                  <a:lnTo>
                    <a:pt x="63597" y="4131"/>
                  </a:lnTo>
                  <a:lnTo>
                    <a:pt x="47103" y="14936"/>
                  </a:lnTo>
                  <a:lnTo>
                    <a:pt x="17451" y="53588"/>
                  </a:lnTo>
                  <a:lnTo>
                    <a:pt x="5537" y="79031"/>
                  </a:lnTo>
                  <a:lnTo>
                    <a:pt x="0" y="118492"/>
                  </a:lnTo>
                  <a:lnTo>
                    <a:pt x="2850" y="141802"/>
                  </a:lnTo>
                  <a:lnTo>
                    <a:pt x="11136" y="160741"/>
                  </a:lnTo>
                  <a:lnTo>
                    <a:pt x="16621" y="169067"/>
                  </a:lnTo>
                  <a:lnTo>
                    <a:pt x="23787" y="172278"/>
                  </a:lnTo>
                  <a:lnTo>
                    <a:pt x="32074" y="172078"/>
                  </a:lnTo>
                  <a:lnTo>
                    <a:pt x="49471" y="165618"/>
                  </a:lnTo>
                  <a:lnTo>
                    <a:pt x="86899" y="135787"/>
                  </a:lnTo>
                  <a:lnTo>
                    <a:pt x="102616" y="109703"/>
                  </a:lnTo>
                  <a:lnTo>
                    <a:pt x="106853" y="106965"/>
                  </a:lnTo>
                  <a:lnTo>
                    <a:pt x="110848" y="108650"/>
                  </a:lnTo>
                  <a:lnTo>
                    <a:pt x="114681" y="113282"/>
                  </a:lnTo>
                  <a:lnTo>
                    <a:pt x="136844" y="125391"/>
                  </a:lnTo>
                  <a:lnTo>
                    <a:pt x="185519" y="133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929266" y="2105699"/>
              <a:ext cx="19129" cy="315856"/>
            </a:xfrm>
            <a:custGeom>
              <a:avLst/>
              <a:gdLst/>
              <a:ahLst/>
              <a:cxnLst/>
              <a:rect l="0" t="0" r="0" b="0"/>
              <a:pathLst>
                <a:path w="19129" h="315856">
                  <a:moveTo>
                    <a:pt x="19128" y="0"/>
                  </a:moveTo>
                  <a:lnTo>
                    <a:pt x="7949" y="16768"/>
                  </a:lnTo>
                  <a:lnTo>
                    <a:pt x="5581" y="34358"/>
                  </a:lnTo>
                  <a:lnTo>
                    <a:pt x="4585" y="70232"/>
                  </a:lnTo>
                  <a:lnTo>
                    <a:pt x="0" y="117905"/>
                  </a:lnTo>
                  <a:lnTo>
                    <a:pt x="4041" y="175238"/>
                  </a:lnTo>
                  <a:lnTo>
                    <a:pt x="7699" y="236000"/>
                  </a:lnTo>
                  <a:lnTo>
                    <a:pt x="8421" y="288036"/>
                  </a:lnTo>
                  <a:lnTo>
                    <a:pt x="859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90466" y="2232692"/>
              <a:ext cx="284270" cy="20407"/>
            </a:xfrm>
            <a:custGeom>
              <a:avLst/>
              <a:gdLst/>
              <a:ahLst/>
              <a:cxnLst/>
              <a:rect l="0" t="0" r="0" b="0"/>
              <a:pathLst>
                <a:path w="284270" h="20407">
                  <a:moveTo>
                    <a:pt x="284269" y="9878"/>
                  </a:moveTo>
                  <a:lnTo>
                    <a:pt x="235339" y="1544"/>
                  </a:lnTo>
                  <a:lnTo>
                    <a:pt x="184374" y="0"/>
                  </a:lnTo>
                  <a:lnTo>
                    <a:pt x="127939" y="2661"/>
                  </a:lnTo>
                  <a:lnTo>
                    <a:pt x="77292" y="7739"/>
                  </a:lnTo>
                  <a:lnTo>
                    <a:pt x="15898" y="16832"/>
                  </a:lnTo>
                  <a:lnTo>
                    <a:pt x="0" y="20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29571" y="2297976"/>
              <a:ext cx="192564" cy="131826"/>
            </a:xfrm>
            <a:custGeom>
              <a:avLst/>
              <a:gdLst/>
              <a:ahLst/>
              <a:cxnLst/>
              <a:rect l="0" t="0" r="0" b="0"/>
              <a:pathLst>
                <a:path w="192564" h="131826">
                  <a:moveTo>
                    <a:pt x="139921" y="39350"/>
                  </a:moveTo>
                  <a:lnTo>
                    <a:pt x="134332" y="22582"/>
                  </a:lnTo>
                  <a:lnTo>
                    <a:pt x="122229" y="11231"/>
                  </a:lnTo>
                  <a:lnTo>
                    <a:pt x="103982" y="3456"/>
                  </a:lnTo>
                  <a:lnTo>
                    <a:pt x="80274" y="0"/>
                  </a:lnTo>
                  <a:lnTo>
                    <a:pt x="57259" y="4704"/>
                  </a:lnTo>
                  <a:lnTo>
                    <a:pt x="27691" y="20506"/>
                  </a:lnTo>
                  <a:lnTo>
                    <a:pt x="12832" y="34484"/>
                  </a:lnTo>
                  <a:lnTo>
                    <a:pt x="2329" y="52395"/>
                  </a:lnTo>
                  <a:lnTo>
                    <a:pt x="0" y="75174"/>
                  </a:lnTo>
                  <a:lnTo>
                    <a:pt x="4034" y="99725"/>
                  </a:lnTo>
                  <a:lnTo>
                    <a:pt x="13626" y="122336"/>
                  </a:lnTo>
                  <a:lnTo>
                    <a:pt x="20630" y="128599"/>
                  </a:lnTo>
                  <a:lnTo>
                    <a:pt x="28808" y="131605"/>
                  </a:lnTo>
                  <a:lnTo>
                    <a:pt x="47254" y="131825"/>
                  </a:lnTo>
                  <a:lnTo>
                    <a:pt x="67150" y="128023"/>
                  </a:lnTo>
                  <a:lnTo>
                    <a:pt x="92493" y="113717"/>
                  </a:lnTo>
                  <a:lnTo>
                    <a:pt x="104414" y="98138"/>
                  </a:lnTo>
                  <a:lnTo>
                    <a:pt x="109231" y="89071"/>
                  </a:lnTo>
                  <a:lnTo>
                    <a:pt x="114781" y="85365"/>
                  </a:lnTo>
                  <a:lnTo>
                    <a:pt x="120821" y="85235"/>
                  </a:lnTo>
                  <a:lnTo>
                    <a:pt x="133772" y="91329"/>
                  </a:lnTo>
                  <a:lnTo>
                    <a:pt x="192563" y="123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264248" y="2105699"/>
              <a:ext cx="195017" cy="309024"/>
            </a:xfrm>
            <a:custGeom>
              <a:avLst/>
              <a:gdLst/>
              <a:ahLst/>
              <a:cxnLst/>
              <a:rect l="0" t="0" r="0" b="0"/>
              <a:pathLst>
                <a:path w="195017" h="309024">
                  <a:moveTo>
                    <a:pt x="0" y="0"/>
                  </a:moveTo>
                  <a:lnTo>
                    <a:pt x="0" y="60384"/>
                  </a:lnTo>
                  <a:lnTo>
                    <a:pt x="3120" y="111868"/>
                  </a:lnTo>
                  <a:lnTo>
                    <a:pt x="8333" y="159878"/>
                  </a:lnTo>
                  <a:lnTo>
                    <a:pt x="10095" y="222914"/>
                  </a:lnTo>
                  <a:lnTo>
                    <a:pt x="9273" y="272236"/>
                  </a:lnTo>
                  <a:lnTo>
                    <a:pt x="7352" y="272738"/>
                  </a:lnTo>
                  <a:lnTo>
                    <a:pt x="4901" y="269563"/>
                  </a:lnTo>
                  <a:lnTo>
                    <a:pt x="5298" y="253557"/>
                  </a:lnTo>
                  <a:lnTo>
                    <a:pt x="10543" y="233185"/>
                  </a:lnTo>
                  <a:lnTo>
                    <a:pt x="20674" y="216332"/>
                  </a:lnTo>
                  <a:lnTo>
                    <a:pt x="45120" y="193690"/>
                  </a:lnTo>
                  <a:lnTo>
                    <a:pt x="74590" y="177752"/>
                  </a:lnTo>
                  <a:lnTo>
                    <a:pt x="116727" y="171211"/>
                  </a:lnTo>
                  <a:lnTo>
                    <a:pt x="143126" y="175919"/>
                  </a:lnTo>
                  <a:lnTo>
                    <a:pt x="165387" y="186981"/>
                  </a:lnTo>
                  <a:lnTo>
                    <a:pt x="183080" y="203595"/>
                  </a:lnTo>
                  <a:lnTo>
                    <a:pt x="192503" y="225798"/>
                  </a:lnTo>
                  <a:lnTo>
                    <a:pt x="195016" y="238269"/>
                  </a:lnTo>
                  <a:lnTo>
                    <a:pt x="191568" y="261485"/>
                  </a:lnTo>
                  <a:lnTo>
                    <a:pt x="187374" y="272589"/>
                  </a:lnTo>
                  <a:lnTo>
                    <a:pt x="173354" y="288047"/>
                  </a:lnTo>
                  <a:lnTo>
                    <a:pt x="135758" y="307502"/>
                  </a:lnTo>
                  <a:lnTo>
                    <a:pt x="112200" y="309023"/>
                  </a:lnTo>
                  <a:lnTo>
                    <a:pt x="52079" y="297318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06404" y="2095171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9065" y="152804"/>
                  </a:lnTo>
                  <a:lnTo>
                    <a:pt x="15684" y="206582"/>
                  </a:lnTo>
                  <a:lnTo>
                    <a:pt x="28401" y="268750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69575" y="2230645"/>
              <a:ext cx="178985" cy="194825"/>
            </a:xfrm>
            <a:custGeom>
              <a:avLst/>
              <a:gdLst/>
              <a:ahLst/>
              <a:cxnLst/>
              <a:rect l="0" t="0" r="0" b="0"/>
              <a:pathLst>
                <a:path w="178985" h="194825">
                  <a:moveTo>
                    <a:pt x="0" y="106681"/>
                  </a:moveTo>
                  <a:lnTo>
                    <a:pt x="37478" y="98348"/>
                  </a:lnTo>
                  <a:lnTo>
                    <a:pt x="83312" y="90997"/>
                  </a:lnTo>
                  <a:lnTo>
                    <a:pt x="109953" y="76038"/>
                  </a:lnTo>
                  <a:lnTo>
                    <a:pt x="132664" y="56787"/>
                  </a:lnTo>
                  <a:lnTo>
                    <a:pt x="136406" y="47682"/>
                  </a:lnTo>
                  <a:lnTo>
                    <a:pt x="137444" y="25087"/>
                  </a:lnTo>
                  <a:lnTo>
                    <a:pt x="133743" y="16020"/>
                  </a:lnTo>
                  <a:lnTo>
                    <a:pt x="120273" y="2827"/>
                  </a:lnTo>
                  <a:lnTo>
                    <a:pt x="111767" y="10"/>
                  </a:lnTo>
                  <a:lnTo>
                    <a:pt x="92958" y="0"/>
                  </a:lnTo>
                  <a:lnTo>
                    <a:pt x="76019" y="7015"/>
                  </a:lnTo>
                  <a:lnTo>
                    <a:pt x="46082" y="30582"/>
                  </a:lnTo>
                  <a:lnTo>
                    <a:pt x="38028" y="50242"/>
                  </a:lnTo>
                  <a:lnTo>
                    <a:pt x="32858" y="100992"/>
                  </a:lnTo>
                  <a:lnTo>
                    <a:pt x="37552" y="136581"/>
                  </a:lnTo>
                  <a:lnTo>
                    <a:pt x="49445" y="155455"/>
                  </a:lnTo>
                  <a:lnTo>
                    <a:pt x="66429" y="170472"/>
                  </a:lnTo>
                  <a:lnTo>
                    <a:pt x="116242" y="193576"/>
                  </a:lnTo>
                  <a:lnTo>
                    <a:pt x="140181" y="194824"/>
                  </a:lnTo>
                  <a:lnTo>
                    <a:pt x="178984" y="1909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183865" y="2842694"/>
            <a:ext cx="321918" cy="365387"/>
            <a:chOff x="2183865" y="2842694"/>
            <a:chExt cx="321918" cy="365387"/>
          </a:xfrm>
        </p:grpSpPr>
        <p:sp>
          <p:nvSpPr>
            <p:cNvPr id="60" name="Freeform 59"/>
            <p:cNvSpPr/>
            <p:nvPr/>
          </p:nvSpPr>
          <p:spPr>
            <a:xfrm>
              <a:off x="2183865" y="2842694"/>
              <a:ext cx="255994" cy="365387"/>
            </a:xfrm>
            <a:custGeom>
              <a:avLst/>
              <a:gdLst/>
              <a:ahLst/>
              <a:cxnLst/>
              <a:rect l="0" t="0" r="0" b="0"/>
              <a:pathLst>
                <a:path w="255994" h="365387">
                  <a:moveTo>
                    <a:pt x="111347" y="0"/>
                  </a:moveTo>
                  <a:lnTo>
                    <a:pt x="72974" y="29308"/>
                  </a:lnTo>
                  <a:lnTo>
                    <a:pt x="25940" y="88004"/>
                  </a:lnTo>
                  <a:lnTo>
                    <a:pt x="10607" y="106963"/>
                  </a:lnTo>
                  <a:lnTo>
                    <a:pt x="5583" y="108743"/>
                  </a:lnTo>
                  <a:lnTo>
                    <a:pt x="2233" y="105251"/>
                  </a:lnTo>
                  <a:lnTo>
                    <a:pt x="0" y="98243"/>
                  </a:lnTo>
                  <a:lnTo>
                    <a:pt x="851" y="91232"/>
                  </a:lnTo>
                  <a:lnTo>
                    <a:pt x="8035" y="77202"/>
                  </a:lnTo>
                  <a:lnTo>
                    <a:pt x="45148" y="35094"/>
                  </a:lnTo>
                  <a:lnTo>
                    <a:pt x="65158" y="27296"/>
                  </a:lnTo>
                  <a:lnTo>
                    <a:pt x="89648" y="24999"/>
                  </a:lnTo>
                  <a:lnTo>
                    <a:pt x="116131" y="27879"/>
                  </a:lnTo>
                  <a:lnTo>
                    <a:pt x="137260" y="36177"/>
                  </a:lnTo>
                  <a:lnTo>
                    <a:pt x="154449" y="48834"/>
                  </a:lnTo>
                  <a:lnTo>
                    <a:pt x="169888" y="66158"/>
                  </a:lnTo>
                  <a:lnTo>
                    <a:pt x="178310" y="88675"/>
                  </a:lnTo>
                  <a:lnTo>
                    <a:pt x="180555" y="101230"/>
                  </a:lnTo>
                  <a:lnTo>
                    <a:pt x="176811" y="121421"/>
                  </a:lnTo>
                  <a:lnTo>
                    <a:pt x="166178" y="138193"/>
                  </a:lnTo>
                  <a:lnTo>
                    <a:pt x="140461" y="159619"/>
                  </a:lnTo>
                  <a:lnTo>
                    <a:pt x="117634" y="171557"/>
                  </a:lnTo>
                  <a:lnTo>
                    <a:pt x="119048" y="171693"/>
                  </a:lnTo>
                  <a:lnTo>
                    <a:pt x="152123" y="169095"/>
                  </a:lnTo>
                  <a:lnTo>
                    <a:pt x="184650" y="174234"/>
                  </a:lnTo>
                  <a:lnTo>
                    <a:pt x="202808" y="186232"/>
                  </a:lnTo>
                  <a:lnTo>
                    <a:pt x="239595" y="225346"/>
                  </a:lnTo>
                  <a:lnTo>
                    <a:pt x="249454" y="244043"/>
                  </a:lnTo>
                  <a:lnTo>
                    <a:pt x="255993" y="279889"/>
                  </a:lnTo>
                  <a:lnTo>
                    <a:pt x="251283" y="303380"/>
                  </a:lnTo>
                  <a:lnTo>
                    <a:pt x="235478" y="333216"/>
                  </a:lnTo>
                  <a:lnTo>
                    <a:pt x="229196" y="341467"/>
                  </a:lnTo>
                  <a:lnTo>
                    <a:pt x="209738" y="353754"/>
                  </a:lnTo>
                  <a:lnTo>
                    <a:pt x="185492" y="361945"/>
                  </a:lnTo>
                  <a:lnTo>
                    <a:pt x="146704" y="365386"/>
                  </a:lnTo>
                  <a:lnTo>
                    <a:pt x="114804" y="359517"/>
                  </a:lnTo>
                  <a:lnTo>
                    <a:pt x="9029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05782" y="317960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780145" y="1916186"/>
            <a:ext cx="1410820" cy="694882"/>
            <a:chOff x="5780145" y="1916186"/>
            <a:chExt cx="1410820" cy="694882"/>
          </a:xfrm>
        </p:grpSpPr>
        <p:sp>
          <p:nvSpPr>
            <p:cNvPr id="63" name="Freeform 62"/>
            <p:cNvSpPr/>
            <p:nvPr/>
          </p:nvSpPr>
          <p:spPr>
            <a:xfrm>
              <a:off x="5780145" y="1916186"/>
              <a:ext cx="273742" cy="694882"/>
            </a:xfrm>
            <a:custGeom>
              <a:avLst/>
              <a:gdLst/>
              <a:ahLst/>
              <a:cxnLst/>
              <a:rect l="0" t="0" r="0" b="0"/>
              <a:pathLst>
                <a:path w="273742" h="694882">
                  <a:moveTo>
                    <a:pt x="273741" y="0"/>
                  </a:moveTo>
                  <a:lnTo>
                    <a:pt x="262562" y="11178"/>
                  </a:lnTo>
                  <a:lnTo>
                    <a:pt x="243890" y="62303"/>
                  </a:lnTo>
                  <a:lnTo>
                    <a:pt x="220832" y="116336"/>
                  </a:lnTo>
                  <a:lnTo>
                    <a:pt x="201375" y="177701"/>
                  </a:lnTo>
                  <a:lnTo>
                    <a:pt x="180677" y="234883"/>
                  </a:lnTo>
                  <a:lnTo>
                    <a:pt x="161295" y="292408"/>
                  </a:lnTo>
                  <a:lnTo>
                    <a:pt x="142808" y="341793"/>
                  </a:lnTo>
                  <a:lnTo>
                    <a:pt x="122512" y="393470"/>
                  </a:lnTo>
                  <a:lnTo>
                    <a:pt x="102850" y="444657"/>
                  </a:lnTo>
                  <a:lnTo>
                    <a:pt x="82014" y="507587"/>
                  </a:lnTo>
                  <a:lnTo>
                    <a:pt x="55715" y="570407"/>
                  </a:lnTo>
                  <a:lnTo>
                    <a:pt x="24119" y="630569"/>
                  </a:lnTo>
                  <a:lnTo>
                    <a:pt x="3388" y="685422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79076" y="2146674"/>
              <a:ext cx="174852" cy="257474"/>
            </a:xfrm>
            <a:custGeom>
              <a:avLst/>
              <a:gdLst/>
              <a:ahLst/>
              <a:cxnLst/>
              <a:rect l="0" t="0" r="0" b="0"/>
              <a:pathLst>
                <a:path w="174852" h="257474">
                  <a:moveTo>
                    <a:pt x="174851" y="64310"/>
                  </a:moveTo>
                  <a:lnTo>
                    <a:pt x="169262" y="47543"/>
                  </a:lnTo>
                  <a:lnTo>
                    <a:pt x="157160" y="33071"/>
                  </a:lnTo>
                  <a:lnTo>
                    <a:pt x="115204" y="4717"/>
                  </a:lnTo>
                  <a:lnTo>
                    <a:pt x="92189" y="0"/>
                  </a:lnTo>
                  <a:lnTo>
                    <a:pt x="81139" y="379"/>
                  </a:lnTo>
                  <a:lnTo>
                    <a:pt x="62621" y="7041"/>
                  </a:lnTo>
                  <a:lnTo>
                    <a:pt x="31669" y="30381"/>
                  </a:lnTo>
                  <a:lnTo>
                    <a:pt x="15704" y="61796"/>
                  </a:lnTo>
                  <a:lnTo>
                    <a:pt x="998" y="108267"/>
                  </a:lnTo>
                  <a:lnTo>
                    <a:pt x="0" y="168226"/>
                  </a:lnTo>
                  <a:lnTo>
                    <a:pt x="5892" y="195893"/>
                  </a:lnTo>
                  <a:lnTo>
                    <a:pt x="16310" y="219887"/>
                  </a:lnTo>
                  <a:lnTo>
                    <a:pt x="31859" y="236011"/>
                  </a:lnTo>
                  <a:lnTo>
                    <a:pt x="70437" y="255894"/>
                  </a:lnTo>
                  <a:lnTo>
                    <a:pt x="94130" y="257473"/>
                  </a:lnTo>
                  <a:lnTo>
                    <a:pt x="133776" y="248665"/>
                  </a:lnTo>
                  <a:lnTo>
                    <a:pt x="174851" y="232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09862" y="1947772"/>
              <a:ext cx="194446" cy="421140"/>
            </a:xfrm>
            <a:custGeom>
              <a:avLst/>
              <a:gdLst/>
              <a:ahLst/>
              <a:cxnLst/>
              <a:rect l="0" t="0" r="0" b="0"/>
              <a:pathLst>
                <a:path w="194446" h="421140">
                  <a:moveTo>
                    <a:pt x="7236" y="0"/>
                  </a:moveTo>
                  <a:lnTo>
                    <a:pt x="0" y="28726"/>
                  </a:lnTo>
                  <a:lnTo>
                    <a:pt x="478" y="88992"/>
                  </a:lnTo>
                  <a:lnTo>
                    <a:pt x="5234" y="133992"/>
                  </a:lnTo>
                  <a:lnTo>
                    <a:pt x="12430" y="195313"/>
                  </a:lnTo>
                  <a:lnTo>
                    <a:pt x="21773" y="246993"/>
                  </a:lnTo>
                  <a:lnTo>
                    <a:pt x="26361" y="301170"/>
                  </a:lnTo>
                  <a:lnTo>
                    <a:pt x="27912" y="363473"/>
                  </a:lnTo>
                  <a:lnTo>
                    <a:pt x="27010" y="398464"/>
                  </a:lnTo>
                  <a:lnTo>
                    <a:pt x="25098" y="399004"/>
                  </a:lnTo>
                  <a:lnTo>
                    <a:pt x="22654" y="395854"/>
                  </a:lnTo>
                  <a:lnTo>
                    <a:pt x="19213" y="369064"/>
                  </a:lnTo>
                  <a:lnTo>
                    <a:pt x="23783" y="337079"/>
                  </a:lnTo>
                  <a:lnTo>
                    <a:pt x="57206" y="282820"/>
                  </a:lnTo>
                  <a:lnTo>
                    <a:pt x="73899" y="268807"/>
                  </a:lnTo>
                  <a:lnTo>
                    <a:pt x="83264" y="263433"/>
                  </a:lnTo>
                  <a:lnTo>
                    <a:pt x="91846" y="262189"/>
                  </a:lnTo>
                  <a:lnTo>
                    <a:pt x="99908" y="263700"/>
                  </a:lnTo>
                  <a:lnTo>
                    <a:pt x="152257" y="287431"/>
                  </a:lnTo>
                  <a:lnTo>
                    <a:pt x="166446" y="300882"/>
                  </a:lnTo>
                  <a:lnTo>
                    <a:pt x="188975" y="348241"/>
                  </a:lnTo>
                  <a:lnTo>
                    <a:pt x="194445" y="384852"/>
                  </a:lnTo>
                  <a:lnTo>
                    <a:pt x="192606" y="402282"/>
                  </a:lnTo>
                  <a:lnTo>
                    <a:pt x="186221" y="42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42085" y="2208884"/>
              <a:ext cx="206683" cy="193243"/>
            </a:xfrm>
            <a:custGeom>
              <a:avLst/>
              <a:gdLst/>
              <a:ahLst/>
              <a:cxnLst/>
              <a:rect l="0" t="0" r="0" b="0"/>
              <a:pathLst>
                <a:path w="206683" h="193243">
                  <a:moveTo>
                    <a:pt x="69811" y="86328"/>
                  </a:moveTo>
                  <a:lnTo>
                    <a:pt x="86579" y="75150"/>
                  </a:lnTo>
                  <a:lnTo>
                    <a:pt x="97930" y="60303"/>
                  </a:lnTo>
                  <a:lnTo>
                    <a:pt x="114750" y="22176"/>
                  </a:lnTo>
                  <a:lnTo>
                    <a:pt x="113808" y="14314"/>
                  </a:lnTo>
                  <a:lnTo>
                    <a:pt x="109671" y="7903"/>
                  </a:lnTo>
                  <a:lnTo>
                    <a:pt x="103403" y="2459"/>
                  </a:lnTo>
                  <a:lnTo>
                    <a:pt x="95716" y="0"/>
                  </a:lnTo>
                  <a:lnTo>
                    <a:pt x="77815" y="387"/>
                  </a:lnTo>
                  <a:lnTo>
                    <a:pt x="58160" y="10697"/>
                  </a:lnTo>
                  <a:lnTo>
                    <a:pt x="40067" y="26978"/>
                  </a:lnTo>
                  <a:lnTo>
                    <a:pt x="9236" y="76303"/>
                  </a:lnTo>
                  <a:lnTo>
                    <a:pt x="0" y="113123"/>
                  </a:lnTo>
                  <a:lnTo>
                    <a:pt x="2853" y="148080"/>
                  </a:lnTo>
                  <a:lnTo>
                    <a:pt x="11196" y="166806"/>
                  </a:lnTo>
                  <a:lnTo>
                    <a:pt x="16696" y="175075"/>
                  </a:lnTo>
                  <a:lnTo>
                    <a:pt x="35286" y="187382"/>
                  </a:lnTo>
                  <a:lnTo>
                    <a:pt x="46794" y="192302"/>
                  </a:lnTo>
                  <a:lnTo>
                    <a:pt x="56806" y="193242"/>
                  </a:lnTo>
                  <a:lnTo>
                    <a:pt x="74170" y="188048"/>
                  </a:lnTo>
                  <a:lnTo>
                    <a:pt x="97099" y="171969"/>
                  </a:lnTo>
                  <a:lnTo>
                    <a:pt x="113121" y="146798"/>
                  </a:lnTo>
                  <a:lnTo>
                    <a:pt x="121780" y="106635"/>
                  </a:lnTo>
                  <a:lnTo>
                    <a:pt x="124344" y="106885"/>
                  </a:lnTo>
                  <a:lnTo>
                    <a:pt x="161785" y="155642"/>
                  </a:lnTo>
                  <a:lnTo>
                    <a:pt x="206682" y="1810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90880" y="2232041"/>
              <a:ext cx="136872" cy="182264"/>
            </a:xfrm>
            <a:custGeom>
              <a:avLst/>
              <a:gdLst/>
              <a:ahLst/>
              <a:cxnLst/>
              <a:rect l="0" t="0" r="0" b="0"/>
              <a:pathLst>
                <a:path w="136872" h="182264">
                  <a:moveTo>
                    <a:pt x="0" y="52642"/>
                  </a:moveTo>
                  <a:lnTo>
                    <a:pt x="3120" y="95334"/>
                  </a:lnTo>
                  <a:lnTo>
                    <a:pt x="17959" y="148645"/>
                  </a:lnTo>
                  <a:lnTo>
                    <a:pt x="24750" y="174079"/>
                  </a:lnTo>
                  <a:lnTo>
                    <a:pt x="24689" y="180393"/>
                  </a:lnTo>
                  <a:lnTo>
                    <a:pt x="22308" y="182263"/>
                  </a:lnTo>
                  <a:lnTo>
                    <a:pt x="18382" y="181171"/>
                  </a:lnTo>
                  <a:lnTo>
                    <a:pt x="10900" y="170597"/>
                  </a:lnTo>
                  <a:lnTo>
                    <a:pt x="4844" y="153030"/>
                  </a:lnTo>
                  <a:lnTo>
                    <a:pt x="2606" y="118002"/>
                  </a:lnTo>
                  <a:lnTo>
                    <a:pt x="10001" y="84876"/>
                  </a:lnTo>
                  <a:lnTo>
                    <a:pt x="20432" y="63459"/>
                  </a:lnTo>
                  <a:lnTo>
                    <a:pt x="45049" y="37260"/>
                  </a:lnTo>
                  <a:lnTo>
                    <a:pt x="103477" y="1173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33036" y="2042528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7409" y="57264"/>
                  </a:lnTo>
                  <a:lnTo>
                    <a:pt x="2195" y="109774"/>
                  </a:lnTo>
                  <a:lnTo>
                    <a:pt x="3770" y="172906"/>
                  </a:lnTo>
                  <a:lnTo>
                    <a:pt x="7525" y="217227"/>
                  </a:lnTo>
                  <a:lnTo>
                    <a:pt x="8469" y="273894"/>
                  </a:lnTo>
                  <a:lnTo>
                    <a:pt x="2019" y="32931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885637" y="2179399"/>
              <a:ext cx="305328" cy="10529"/>
            </a:xfrm>
            <a:custGeom>
              <a:avLst/>
              <a:gdLst/>
              <a:ahLst/>
              <a:cxnLst/>
              <a:rect l="0" t="0" r="0" b="0"/>
              <a:pathLst>
                <a:path w="305328" h="10529">
                  <a:moveTo>
                    <a:pt x="305327" y="10528"/>
                  </a:moveTo>
                  <a:lnTo>
                    <a:pt x="267848" y="2195"/>
                  </a:lnTo>
                  <a:lnTo>
                    <a:pt x="210836" y="433"/>
                  </a:lnTo>
                  <a:lnTo>
                    <a:pt x="149297" y="128"/>
                  </a:lnTo>
                  <a:lnTo>
                    <a:pt x="106129" y="57"/>
                  </a:lnTo>
                  <a:lnTo>
                    <a:pt x="48603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2910804" y="2833436"/>
            <a:ext cx="4564430" cy="504098"/>
            <a:chOff x="2910804" y="2833436"/>
            <a:chExt cx="4564430" cy="504098"/>
          </a:xfrm>
        </p:grpSpPr>
        <p:sp>
          <p:nvSpPr>
            <p:cNvPr id="71" name="Freeform 70"/>
            <p:cNvSpPr/>
            <p:nvPr/>
          </p:nvSpPr>
          <p:spPr>
            <a:xfrm>
              <a:off x="2910804" y="2833436"/>
              <a:ext cx="289860" cy="430399"/>
            </a:xfrm>
            <a:custGeom>
              <a:avLst/>
              <a:gdLst/>
              <a:ahLst/>
              <a:cxnLst/>
              <a:rect l="0" t="0" r="0" b="0"/>
              <a:pathLst>
                <a:path w="289860" h="430399">
                  <a:moveTo>
                    <a:pt x="5589" y="430398"/>
                  </a:moveTo>
                  <a:lnTo>
                    <a:pt x="0" y="413630"/>
                  </a:lnTo>
                  <a:lnTo>
                    <a:pt x="2114" y="380846"/>
                  </a:lnTo>
                  <a:lnTo>
                    <a:pt x="12138" y="325507"/>
                  </a:lnTo>
                  <a:lnTo>
                    <a:pt x="16109" y="272977"/>
                  </a:lnTo>
                  <a:lnTo>
                    <a:pt x="27338" y="215769"/>
                  </a:lnTo>
                  <a:lnTo>
                    <a:pt x="35232" y="154426"/>
                  </a:lnTo>
                  <a:lnTo>
                    <a:pt x="37961" y="91182"/>
                  </a:lnTo>
                  <a:lnTo>
                    <a:pt x="46637" y="53809"/>
                  </a:lnTo>
                  <a:lnTo>
                    <a:pt x="57368" y="31398"/>
                  </a:lnTo>
                  <a:lnTo>
                    <a:pt x="59996" y="28697"/>
                  </a:lnTo>
                  <a:lnTo>
                    <a:pt x="60578" y="31576"/>
                  </a:lnTo>
                  <a:lnTo>
                    <a:pt x="59796" y="38175"/>
                  </a:lnTo>
                  <a:lnTo>
                    <a:pt x="65166" y="54865"/>
                  </a:lnTo>
                  <a:lnTo>
                    <a:pt x="97835" y="114849"/>
                  </a:lnTo>
                  <a:lnTo>
                    <a:pt x="113250" y="143100"/>
                  </a:lnTo>
                  <a:lnTo>
                    <a:pt x="119477" y="151128"/>
                  </a:lnTo>
                  <a:lnTo>
                    <a:pt x="128308" y="155311"/>
                  </a:lnTo>
                  <a:lnTo>
                    <a:pt x="150598" y="156839"/>
                  </a:lnTo>
                  <a:lnTo>
                    <a:pt x="169863" y="150498"/>
                  </a:lnTo>
                  <a:lnTo>
                    <a:pt x="178276" y="145532"/>
                  </a:lnTo>
                  <a:lnTo>
                    <a:pt x="201295" y="116186"/>
                  </a:lnTo>
                  <a:lnTo>
                    <a:pt x="231894" y="53783"/>
                  </a:lnTo>
                  <a:lnTo>
                    <a:pt x="246549" y="30217"/>
                  </a:lnTo>
                  <a:lnTo>
                    <a:pt x="253630" y="0"/>
                  </a:lnTo>
                  <a:lnTo>
                    <a:pt x="233944" y="46159"/>
                  </a:lnTo>
                  <a:lnTo>
                    <a:pt x="230008" y="94671"/>
                  </a:lnTo>
                  <a:lnTo>
                    <a:pt x="235446" y="147402"/>
                  </a:lnTo>
                  <a:lnTo>
                    <a:pt x="242456" y="196943"/>
                  </a:lnTo>
                  <a:lnTo>
                    <a:pt x="251767" y="252171"/>
                  </a:lnTo>
                  <a:lnTo>
                    <a:pt x="261935" y="309220"/>
                  </a:lnTo>
                  <a:lnTo>
                    <a:pt x="275851" y="370153"/>
                  </a:lnTo>
                  <a:lnTo>
                    <a:pt x="289859" y="409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86190" y="3087776"/>
              <a:ext cx="177686" cy="165530"/>
            </a:xfrm>
            <a:custGeom>
              <a:avLst/>
              <a:gdLst/>
              <a:ahLst/>
              <a:cxnLst/>
              <a:rect l="0" t="0" r="0" b="0"/>
              <a:pathLst>
                <a:path w="177686" h="165530">
                  <a:moveTo>
                    <a:pt x="103986" y="18130"/>
                  </a:moveTo>
                  <a:lnTo>
                    <a:pt x="92807" y="6952"/>
                  </a:lnTo>
                  <a:lnTo>
                    <a:pt x="74841" y="1464"/>
                  </a:lnTo>
                  <a:lnTo>
                    <a:pt x="63499" y="0"/>
                  </a:lnTo>
                  <a:lnTo>
                    <a:pt x="44657" y="4613"/>
                  </a:lnTo>
                  <a:lnTo>
                    <a:pt x="28485" y="15632"/>
                  </a:lnTo>
                  <a:lnTo>
                    <a:pt x="13498" y="32228"/>
                  </a:lnTo>
                  <a:lnTo>
                    <a:pt x="5277" y="54422"/>
                  </a:lnTo>
                  <a:lnTo>
                    <a:pt x="0" y="106797"/>
                  </a:lnTo>
                  <a:lnTo>
                    <a:pt x="5517" y="128118"/>
                  </a:lnTo>
                  <a:lnTo>
                    <a:pt x="10264" y="137079"/>
                  </a:lnTo>
                  <a:lnTo>
                    <a:pt x="18108" y="143053"/>
                  </a:lnTo>
                  <a:lnTo>
                    <a:pt x="39301" y="149691"/>
                  </a:lnTo>
                  <a:lnTo>
                    <a:pt x="49165" y="149121"/>
                  </a:lnTo>
                  <a:lnTo>
                    <a:pt x="66363" y="142249"/>
                  </a:lnTo>
                  <a:lnTo>
                    <a:pt x="81805" y="125157"/>
                  </a:lnTo>
                  <a:lnTo>
                    <a:pt x="105194" y="81645"/>
                  </a:lnTo>
                  <a:lnTo>
                    <a:pt x="109470" y="78021"/>
                  </a:lnTo>
                  <a:lnTo>
                    <a:pt x="113492" y="79114"/>
                  </a:lnTo>
                  <a:lnTo>
                    <a:pt x="117342" y="83353"/>
                  </a:lnTo>
                  <a:lnTo>
                    <a:pt x="144610" y="138524"/>
                  </a:lnTo>
                  <a:lnTo>
                    <a:pt x="177685" y="165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95461" y="2947979"/>
              <a:ext cx="52643" cy="273742"/>
            </a:xfrm>
            <a:custGeom>
              <a:avLst/>
              <a:gdLst/>
              <a:ahLst/>
              <a:cxnLst/>
              <a:rect l="0" t="0" r="0" b="0"/>
              <a:pathLst>
                <a:path w="52643" h="273742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11893" y="129579"/>
                  </a:lnTo>
                  <a:lnTo>
                    <a:pt x="27002" y="188766"/>
                  </a:lnTo>
                  <a:lnTo>
                    <a:pt x="36269" y="239928"/>
                  </a:lnTo>
                  <a:lnTo>
                    <a:pt x="5264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561112" y="3053264"/>
              <a:ext cx="102806" cy="126343"/>
            </a:xfrm>
            <a:custGeom>
              <a:avLst/>
              <a:gdLst/>
              <a:ahLst/>
              <a:cxnLst/>
              <a:rect l="0" t="0" r="0" b="0"/>
              <a:pathLst>
                <a:path w="102806" h="126343">
                  <a:moveTo>
                    <a:pt x="81748" y="0"/>
                  </a:moveTo>
                  <a:lnTo>
                    <a:pt x="19490" y="19128"/>
                  </a:lnTo>
                  <a:lnTo>
                    <a:pt x="2995" y="30338"/>
                  </a:lnTo>
                  <a:lnTo>
                    <a:pt x="0" y="36603"/>
                  </a:lnTo>
                  <a:lnTo>
                    <a:pt x="343" y="43119"/>
                  </a:lnTo>
                  <a:lnTo>
                    <a:pt x="6964" y="56599"/>
                  </a:lnTo>
                  <a:lnTo>
                    <a:pt x="25014" y="77342"/>
                  </a:lnTo>
                  <a:lnTo>
                    <a:pt x="61962" y="102192"/>
                  </a:lnTo>
                  <a:lnTo>
                    <a:pt x="10280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13482" y="3026680"/>
              <a:ext cx="129420" cy="159102"/>
            </a:xfrm>
            <a:custGeom>
              <a:avLst/>
              <a:gdLst/>
              <a:ahLst/>
              <a:cxnLst/>
              <a:rect l="0" t="0" r="0" b="0"/>
              <a:pathLst>
                <a:path w="129420" h="159102">
                  <a:moveTo>
                    <a:pt x="3077" y="121340"/>
                  </a:moveTo>
                  <a:lnTo>
                    <a:pt x="14255" y="110162"/>
                  </a:lnTo>
                  <a:lnTo>
                    <a:pt x="32222" y="104674"/>
                  </a:lnTo>
                  <a:lnTo>
                    <a:pt x="54635" y="99895"/>
                  </a:lnTo>
                  <a:lnTo>
                    <a:pt x="85814" y="84051"/>
                  </a:lnTo>
                  <a:lnTo>
                    <a:pt x="102630" y="71232"/>
                  </a:lnTo>
                  <a:lnTo>
                    <a:pt x="111664" y="51497"/>
                  </a:lnTo>
                  <a:lnTo>
                    <a:pt x="114073" y="39683"/>
                  </a:lnTo>
                  <a:lnTo>
                    <a:pt x="113339" y="29467"/>
                  </a:lnTo>
                  <a:lnTo>
                    <a:pt x="106285" y="11878"/>
                  </a:lnTo>
                  <a:lnTo>
                    <a:pt x="98788" y="6251"/>
                  </a:lnTo>
                  <a:lnTo>
                    <a:pt x="77981" y="0"/>
                  </a:lnTo>
                  <a:lnTo>
                    <a:pt x="45548" y="2069"/>
                  </a:lnTo>
                  <a:lnTo>
                    <a:pt x="36070" y="7901"/>
                  </a:lnTo>
                  <a:lnTo>
                    <a:pt x="19301" y="26859"/>
                  </a:lnTo>
                  <a:lnTo>
                    <a:pt x="2295" y="58251"/>
                  </a:lnTo>
                  <a:lnTo>
                    <a:pt x="0" y="79262"/>
                  </a:lnTo>
                  <a:lnTo>
                    <a:pt x="4049" y="100300"/>
                  </a:lnTo>
                  <a:lnTo>
                    <a:pt x="19483" y="130704"/>
                  </a:lnTo>
                  <a:lnTo>
                    <a:pt x="32206" y="147339"/>
                  </a:lnTo>
                  <a:lnTo>
                    <a:pt x="51898" y="156292"/>
                  </a:lnTo>
                  <a:lnTo>
                    <a:pt x="75078" y="159101"/>
                  </a:lnTo>
                  <a:lnTo>
                    <a:pt x="129419" y="152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91368" y="2966545"/>
              <a:ext cx="146374" cy="186674"/>
            </a:xfrm>
            <a:custGeom>
              <a:avLst/>
              <a:gdLst/>
              <a:ahLst/>
              <a:cxnLst/>
              <a:rect l="0" t="0" r="0" b="0"/>
              <a:pathLst>
                <a:path w="146374" h="186674">
                  <a:moveTo>
                    <a:pt x="135844" y="76190"/>
                  </a:moveTo>
                  <a:lnTo>
                    <a:pt x="121272" y="33499"/>
                  </a:lnTo>
                  <a:lnTo>
                    <a:pt x="115600" y="23163"/>
                  </a:lnTo>
                  <a:lnTo>
                    <a:pt x="99940" y="8559"/>
                  </a:lnTo>
                  <a:lnTo>
                    <a:pt x="90852" y="3027"/>
                  </a:lnTo>
                  <a:lnTo>
                    <a:pt x="71393" y="0"/>
                  </a:lnTo>
                  <a:lnTo>
                    <a:pt x="61291" y="830"/>
                  </a:lnTo>
                  <a:lnTo>
                    <a:pt x="43828" y="7992"/>
                  </a:lnTo>
                  <a:lnTo>
                    <a:pt x="35896" y="13177"/>
                  </a:lnTo>
                  <a:lnTo>
                    <a:pt x="23962" y="28297"/>
                  </a:lnTo>
                  <a:lnTo>
                    <a:pt x="6769" y="66600"/>
                  </a:lnTo>
                  <a:lnTo>
                    <a:pt x="0" y="129881"/>
                  </a:lnTo>
                  <a:lnTo>
                    <a:pt x="1770" y="155035"/>
                  </a:lnTo>
                  <a:lnTo>
                    <a:pt x="10355" y="174014"/>
                  </a:lnTo>
                  <a:lnTo>
                    <a:pt x="18259" y="180010"/>
                  </a:lnTo>
                  <a:lnTo>
                    <a:pt x="39521" y="186673"/>
                  </a:lnTo>
                  <a:lnTo>
                    <a:pt x="49402" y="186111"/>
                  </a:lnTo>
                  <a:lnTo>
                    <a:pt x="66620" y="179246"/>
                  </a:lnTo>
                  <a:lnTo>
                    <a:pt x="78951" y="165277"/>
                  </a:lnTo>
                  <a:lnTo>
                    <a:pt x="106255" y="109152"/>
                  </a:lnTo>
                  <a:lnTo>
                    <a:pt x="110995" y="82261"/>
                  </a:lnTo>
                  <a:lnTo>
                    <a:pt x="109920" y="76728"/>
                  </a:lnTo>
                  <a:lnTo>
                    <a:pt x="106863" y="76549"/>
                  </a:lnTo>
                  <a:lnTo>
                    <a:pt x="102485" y="79939"/>
                  </a:lnTo>
                  <a:lnTo>
                    <a:pt x="97621" y="99304"/>
                  </a:lnTo>
                  <a:lnTo>
                    <a:pt x="96324" y="112656"/>
                  </a:lnTo>
                  <a:lnTo>
                    <a:pt x="101122" y="133731"/>
                  </a:lnTo>
                  <a:lnTo>
                    <a:pt x="123266" y="166325"/>
                  </a:lnTo>
                  <a:lnTo>
                    <a:pt x="133374" y="174742"/>
                  </a:lnTo>
                  <a:lnTo>
                    <a:pt x="146373" y="181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90383" y="3061366"/>
              <a:ext cx="189514" cy="121569"/>
            </a:xfrm>
            <a:custGeom>
              <a:avLst/>
              <a:gdLst/>
              <a:ahLst/>
              <a:cxnLst/>
              <a:rect l="0" t="0" r="0" b="0"/>
              <a:pathLst>
                <a:path w="189514" h="121569">
                  <a:moveTo>
                    <a:pt x="0" y="2426"/>
                  </a:moveTo>
                  <a:lnTo>
                    <a:pt x="17958" y="63537"/>
                  </a:lnTo>
                  <a:lnTo>
                    <a:pt x="36301" y="121568"/>
                  </a:lnTo>
                  <a:lnTo>
                    <a:pt x="33503" y="108698"/>
                  </a:lnTo>
                  <a:lnTo>
                    <a:pt x="33324" y="76938"/>
                  </a:lnTo>
                  <a:lnTo>
                    <a:pt x="41329" y="44781"/>
                  </a:lnTo>
                  <a:lnTo>
                    <a:pt x="51904" y="23590"/>
                  </a:lnTo>
                  <a:lnTo>
                    <a:pt x="70642" y="8713"/>
                  </a:lnTo>
                  <a:lnTo>
                    <a:pt x="82190" y="3108"/>
                  </a:lnTo>
                  <a:lnTo>
                    <a:pt x="104379" y="0"/>
                  </a:lnTo>
                  <a:lnTo>
                    <a:pt x="124769" y="3688"/>
                  </a:lnTo>
                  <a:lnTo>
                    <a:pt x="141631" y="13125"/>
                  </a:lnTo>
                  <a:lnTo>
                    <a:pt x="164277" y="37182"/>
                  </a:lnTo>
                  <a:lnTo>
                    <a:pt x="180216" y="66537"/>
                  </a:lnTo>
                  <a:lnTo>
                    <a:pt x="189513" y="118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88053" y="3021678"/>
              <a:ext cx="160372" cy="154510"/>
            </a:xfrm>
            <a:custGeom>
              <a:avLst/>
              <a:gdLst/>
              <a:ahLst/>
              <a:cxnLst/>
              <a:rect l="0" t="0" r="0" b="0"/>
              <a:pathLst>
                <a:path w="160372" h="154510">
                  <a:moveTo>
                    <a:pt x="91926" y="0"/>
                  </a:moveTo>
                  <a:lnTo>
                    <a:pt x="39221" y="19129"/>
                  </a:lnTo>
                  <a:lnTo>
                    <a:pt x="23268" y="30339"/>
                  </a:lnTo>
                  <a:lnTo>
                    <a:pt x="11499" y="46239"/>
                  </a:lnTo>
                  <a:lnTo>
                    <a:pt x="3538" y="66174"/>
                  </a:lnTo>
                  <a:lnTo>
                    <a:pt x="0" y="90632"/>
                  </a:lnTo>
                  <a:lnTo>
                    <a:pt x="4666" y="113981"/>
                  </a:lnTo>
                  <a:lnTo>
                    <a:pt x="9187" y="125120"/>
                  </a:lnTo>
                  <a:lnTo>
                    <a:pt x="23568" y="140617"/>
                  </a:lnTo>
                  <a:lnTo>
                    <a:pt x="32316" y="146387"/>
                  </a:lnTo>
                  <a:lnTo>
                    <a:pt x="66985" y="154509"/>
                  </a:lnTo>
                  <a:lnTo>
                    <a:pt x="101304" y="151326"/>
                  </a:lnTo>
                  <a:lnTo>
                    <a:pt x="119880" y="142905"/>
                  </a:lnTo>
                  <a:lnTo>
                    <a:pt x="135936" y="130194"/>
                  </a:lnTo>
                  <a:lnTo>
                    <a:pt x="150870" y="112846"/>
                  </a:lnTo>
                  <a:lnTo>
                    <a:pt x="159067" y="87199"/>
                  </a:lnTo>
                  <a:lnTo>
                    <a:pt x="160371" y="59812"/>
                  </a:lnTo>
                  <a:lnTo>
                    <a:pt x="153152" y="39842"/>
                  </a:lnTo>
                  <a:lnTo>
                    <a:pt x="1235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085264" y="2998182"/>
              <a:ext cx="147400" cy="185281"/>
            </a:xfrm>
            <a:custGeom>
              <a:avLst/>
              <a:gdLst/>
              <a:ahLst/>
              <a:cxnLst/>
              <a:rect l="0" t="0" r="0" b="0"/>
              <a:pathLst>
                <a:path w="147400" h="185281">
                  <a:moveTo>
                    <a:pt x="0" y="65610"/>
                  </a:moveTo>
                  <a:lnTo>
                    <a:pt x="49498" y="124174"/>
                  </a:lnTo>
                  <a:lnTo>
                    <a:pt x="72823" y="171675"/>
                  </a:lnTo>
                  <a:lnTo>
                    <a:pt x="77989" y="185280"/>
                  </a:lnTo>
                  <a:lnTo>
                    <a:pt x="73150" y="172038"/>
                  </a:lnTo>
                  <a:lnTo>
                    <a:pt x="50216" y="118634"/>
                  </a:lnTo>
                  <a:lnTo>
                    <a:pt x="31728" y="65661"/>
                  </a:lnTo>
                  <a:lnTo>
                    <a:pt x="28171" y="55115"/>
                  </a:lnTo>
                  <a:lnTo>
                    <a:pt x="30458" y="34040"/>
                  </a:lnTo>
                  <a:lnTo>
                    <a:pt x="34343" y="23506"/>
                  </a:lnTo>
                  <a:lnTo>
                    <a:pt x="41613" y="15314"/>
                  </a:lnTo>
                  <a:lnTo>
                    <a:pt x="62169" y="3092"/>
                  </a:lnTo>
                  <a:lnTo>
                    <a:pt x="86902" y="0"/>
                  </a:lnTo>
                  <a:lnTo>
                    <a:pt x="147399" y="24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222134" y="3028679"/>
              <a:ext cx="239035" cy="308855"/>
            </a:xfrm>
            <a:custGeom>
              <a:avLst/>
              <a:gdLst/>
              <a:ahLst/>
              <a:cxnLst/>
              <a:rect l="0" t="0" r="0" b="0"/>
              <a:pathLst>
                <a:path w="239035" h="308855">
                  <a:moveTo>
                    <a:pt x="200042" y="45642"/>
                  </a:moveTo>
                  <a:lnTo>
                    <a:pt x="162955" y="10895"/>
                  </a:lnTo>
                  <a:lnTo>
                    <a:pt x="144955" y="1733"/>
                  </a:lnTo>
                  <a:lnTo>
                    <a:pt x="122136" y="0"/>
                  </a:lnTo>
                  <a:lnTo>
                    <a:pt x="109500" y="1176"/>
                  </a:lnTo>
                  <a:lnTo>
                    <a:pt x="89221" y="11841"/>
                  </a:lnTo>
                  <a:lnTo>
                    <a:pt x="80538" y="19599"/>
                  </a:lnTo>
                  <a:lnTo>
                    <a:pt x="70890" y="40696"/>
                  </a:lnTo>
                  <a:lnTo>
                    <a:pt x="67772" y="64501"/>
                  </a:lnTo>
                  <a:lnTo>
                    <a:pt x="70285" y="86779"/>
                  </a:lnTo>
                  <a:lnTo>
                    <a:pt x="78421" y="105259"/>
                  </a:lnTo>
                  <a:lnTo>
                    <a:pt x="83867" y="113463"/>
                  </a:lnTo>
                  <a:lnTo>
                    <a:pt x="99276" y="125698"/>
                  </a:lnTo>
                  <a:lnTo>
                    <a:pt x="108298" y="130598"/>
                  </a:lnTo>
                  <a:lnTo>
                    <a:pt x="127681" y="132923"/>
                  </a:lnTo>
                  <a:lnTo>
                    <a:pt x="146825" y="128887"/>
                  </a:lnTo>
                  <a:lnTo>
                    <a:pt x="163132" y="119295"/>
                  </a:lnTo>
                  <a:lnTo>
                    <a:pt x="175059" y="104113"/>
                  </a:lnTo>
                  <a:lnTo>
                    <a:pt x="192247" y="65771"/>
                  </a:lnTo>
                  <a:lnTo>
                    <a:pt x="196015" y="62571"/>
                  </a:lnTo>
                  <a:lnTo>
                    <a:pt x="199697" y="63946"/>
                  </a:lnTo>
                  <a:lnTo>
                    <a:pt x="206908" y="74834"/>
                  </a:lnTo>
                  <a:lnTo>
                    <a:pt x="228105" y="130584"/>
                  </a:lnTo>
                  <a:lnTo>
                    <a:pt x="239034" y="175245"/>
                  </a:lnTo>
                  <a:lnTo>
                    <a:pt x="238111" y="215064"/>
                  </a:lnTo>
                  <a:lnTo>
                    <a:pt x="232169" y="240264"/>
                  </a:lnTo>
                  <a:lnTo>
                    <a:pt x="221730" y="259262"/>
                  </a:lnTo>
                  <a:lnTo>
                    <a:pt x="203052" y="272385"/>
                  </a:lnTo>
                  <a:lnTo>
                    <a:pt x="177983" y="280948"/>
                  </a:lnTo>
                  <a:lnTo>
                    <a:pt x="117349" y="286444"/>
                  </a:lnTo>
                  <a:lnTo>
                    <a:pt x="59965" y="293119"/>
                  </a:lnTo>
                  <a:lnTo>
                    <a:pt x="0" y="308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541899" y="3026069"/>
              <a:ext cx="175076" cy="130723"/>
            </a:xfrm>
            <a:custGeom>
              <a:avLst/>
              <a:gdLst/>
              <a:ahLst/>
              <a:cxnLst/>
              <a:rect l="0" t="0" r="0" b="0"/>
              <a:pathLst>
                <a:path w="175076" h="130723">
                  <a:moveTo>
                    <a:pt x="111904" y="27195"/>
                  </a:moveTo>
                  <a:lnTo>
                    <a:pt x="106315" y="10427"/>
                  </a:lnTo>
                  <a:lnTo>
                    <a:pt x="99989" y="5488"/>
                  </a:lnTo>
                  <a:lnTo>
                    <a:pt x="80482" y="0"/>
                  </a:lnTo>
                  <a:lnTo>
                    <a:pt x="48781" y="2499"/>
                  </a:lnTo>
                  <a:lnTo>
                    <a:pt x="40576" y="7222"/>
                  </a:lnTo>
                  <a:lnTo>
                    <a:pt x="9285" y="44192"/>
                  </a:lnTo>
                  <a:lnTo>
                    <a:pt x="1955" y="64775"/>
                  </a:lnTo>
                  <a:lnTo>
                    <a:pt x="0" y="76815"/>
                  </a:lnTo>
                  <a:lnTo>
                    <a:pt x="4067" y="96431"/>
                  </a:lnTo>
                  <a:lnTo>
                    <a:pt x="25742" y="128089"/>
                  </a:lnTo>
                  <a:lnTo>
                    <a:pt x="33406" y="130722"/>
                  </a:lnTo>
                  <a:lnTo>
                    <a:pt x="51279" y="127409"/>
                  </a:lnTo>
                  <a:lnTo>
                    <a:pt x="75484" y="112390"/>
                  </a:lnTo>
                  <a:lnTo>
                    <a:pt x="97473" y="81944"/>
                  </a:lnTo>
                  <a:lnTo>
                    <a:pt x="110223" y="39093"/>
                  </a:lnTo>
                  <a:lnTo>
                    <a:pt x="113123" y="40976"/>
                  </a:lnTo>
                  <a:lnTo>
                    <a:pt x="142131" y="96112"/>
                  </a:lnTo>
                  <a:lnTo>
                    <a:pt x="175075" y="1219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759088" y="3027778"/>
              <a:ext cx="136871" cy="124010"/>
            </a:xfrm>
            <a:custGeom>
              <a:avLst/>
              <a:gdLst/>
              <a:ahLst/>
              <a:cxnLst/>
              <a:rect l="0" t="0" r="0" b="0"/>
              <a:pathLst>
                <a:path w="136871" h="124010">
                  <a:moveTo>
                    <a:pt x="0" y="67600"/>
                  </a:moveTo>
                  <a:lnTo>
                    <a:pt x="3119" y="110291"/>
                  </a:lnTo>
                  <a:lnTo>
                    <a:pt x="6065" y="124009"/>
                  </a:lnTo>
                  <a:lnTo>
                    <a:pt x="3476" y="118407"/>
                  </a:lnTo>
                  <a:lnTo>
                    <a:pt x="458" y="65047"/>
                  </a:lnTo>
                  <a:lnTo>
                    <a:pt x="5679" y="16533"/>
                  </a:lnTo>
                  <a:lnTo>
                    <a:pt x="11975" y="8989"/>
                  </a:lnTo>
                  <a:lnTo>
                    <a:pt x="31448" y="606"/>
                  </a:lnTo>
                  <a:lnTo>
                    <a:pt x="52582" y="0"/>
                  </a:lnTo>
                  <a:lnTo>
                    <a:pt x="72502" y="4800"/>
                  </a:lnTo>
                  <a:lnTo>
                    <a:pt x="89155" y="14732"/>
                  </a:lnTo>
                  <a:lnTo>
                    <a:pt x="111684" y="39067"/>
                  </a:lnTo>
                  <a:lnTo>
                    <a:pt x="127588" y="68505"/>
                  </a:lnTo>
                  <a:lnTo>
                    <a:pt x="136870" y="109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990715" y="3074321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9065" y="586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990715" y="2947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074943" y="3068732"/>
              <a:ext cx="133722" cy="151312"/>
            </a:xfrm>
            <a:custGeom>
              <a:avLst/>
              <a:gdLst/>
              <a:ahLst/>
              <a:cxnLst/>
              <a:rect l="0" t="0" r="0" b="0"/>
              <a:pathLst>
                <a:path w="133722" h="151312">
                  <a:moveTo>
                    <a:pt x="0" y="5589"/>
                  </a:moveTo>
                  <a:lnTo>
                    <a:pt x="16767" y="0"/>
                  </a:lnTo>
                  <a:lnTo>
                    <a:pt x="34358" y="375"/>
                  </a:lnTo>
                  <a:lnTo>
                    <a:pt x="92999" y="4903"/>
                  </a:lnTo>
                  <a:lnTo>
                    <a:pt x="120101" y="5284"/>
                  </a:lnTo>
                  <a:lnTo>
                    <a:pt x="128031" y="8895"/>
                  </a:lnTo>
                  <a:lnTo>
                    <a:pt x="132147" y="14812"/>
                  </a:lnTo>
                  <a:lnTo>
                    <a:pt x="133721" y="22266"/>
                  </a:lnTo>
                  <a:lnTo>
                    <a:pt x="132431" y="29575"/>
                  </a:lnTo>
                  <a:lnTo>
                    <a:pt x="124759" y="43935"/>
                  </a:lnTo>
                  <a:lnTo>
                    <a:pt x="73501" y="103455"/>
                  </a:lnTo>
                  <a:lnTo>
                    <a:pt x="51173" y="143074"/>
                  </a:lnTo>
                  <a:lnTo>
                    <a:pt x="51663" y="148718"/>
                  </a:lnTo>
                  <a:lnTo>
                    <a:pt x="55499" y="151311"/>
                  </a:lnTo>
                  <a:lnTo>
                    <a:pt x="69120" y="151073"/>
                  </a:lnTo>
                  <a:lnTo>
                    <a:pt x="126342" y="13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258232" y="3039208"/>
              <a:ext cx="108054" cy="129870"/>
            </a:xfrm>
            <a:custGeom>
              <a:avLst/>
              <a:gdLst/>
              <a:ahLst/>
              <a:cxnLst/>
              <a:rect l="0" t="0" r="0" b="0"/>
              <a:pathLst>
                <a:path w="108054" h="129870">
                  <a:moveTo>
                    <a:pt x="16753" y="45641"/>
                  </a:moveTo>
                  <a:lnTo>
                    <a:pt x="75369" y="45641"/>
                  </a:lnTo>
                  <a:lnTo>
                    <a:pt x="95837" y="39402"/>
                  </a:lnTo>
                  <a:lnTo>
                    <a:pt x="104571" y="34463"/>
                  </a:lnTo>
                  <a:lnTo>
                    <a:pt x="108053" y="28830"/>
                  </a:lnTo>
                  <a:lnTo>
                    <a:pt x="108035" y="22736"/>
                  </a:lnTo>
                  <a:lnTo>
                    <a:pt x="105684" y="16333"/>
                  </a:lnTo>
                  <a:lnTo>
                    <a:pt x="93712" y="6099"/>
                  </a:lnTo>
                  <a:lnTo>
                    <a:pt x="85607" y="1732"/>
                  </a:lnTo>
                  <a:lnTo>
                    <a:pt x="67241" y="0"/>
                  </a:lnTo>
                  <a:lnTo>
                    <a:pt x="48551" y="4299"/>
                  </a:lnTo>
                  <a:lnTo>
                    <a:pt x="32445" y="14009"/>
                  </a:lnTo>
                  <a:lnTo>
                    <a:pt x="10224" y="38219"/>
                  </a:lnTo>
                  <a:lnTo>
                    <a:pt x="2153" y="60670"/>
                  </a:lnTo>
                  <a:lnTo>
                    <a:pt x="0" y="73208"/>
                  </a:lnTo>
                  <a:lnTo>
                    <a:pt x="3848" y="96498"/>
                  </a:lnTo>
                  <a:lnTo>
                    <a:pt x="8149" y="107622"/>
                  </a:lnTo>
                  <a:lnTo>
                    <a:pt x="15697" y="115038"/>
                  </a:lnTo>
                  <a:lnTo>
                    <a:pt x="36560" y="123278"/>
                  </a:lnTo>
                  <a:lnTo>
                    <a:pt x="90452" y="1298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30416" y="2914263"/>
              <a:ext cx="160424" cy="267714"/>
            </a:xfrm>
            <a:custGeom>
              <a:avLst/>
              <a:gdLst/>
              <a:ahLst/>
              <a:cxnLst/>
              <a:rect l="0" t="0" r="0" b="0"/>
              <a:pathLst>
                <a:path w="160424" h="267714">
                  <a:moveTo>
                    <a:pt x="107781" y="202172"/>
                  </a:moveTo>
                  <a:lnTo>
                    <a:pt x="102192" y="185404"/>
                  </a:lnTo>
                  <a:lnTo>
                    <a:pt x="90089" y="174053"/>
                  </a:lnTo>
                  <a:lnTo>
                    <a:pt x="81948" y="169388"/>
                  </a:lnTo>
                  <a:lnTo>
                    <a:pt x="63544" y="167324"/>
                  </a:lnTo>
                  <a:lnTo>
                    <a:pt x="43666" y="171476"/>
                  </a:lnTo>
                  <a:lnTo>
                    <a:pt x="23133" y="181120"/>
                  </a:lnTo>
                  <a:lnTo>
                    <a:pt x="8548" y="199445"/>
                  </a:lnTo>
                  <a:lnTo>
                    <a:pt x="3021" y="210882"/>
                  </a:lnTo>
                  <a:lnTo>
                    <a:pt x="0" y="232949"/>
                  </a:lnTo>
                  <a:lnTo>
                    <a:pt x="832" y="243747"/>
                  </a:lnTo>
                  <a:lnTo>
                    <a:pt x="4896" y="252116"/>
                  </a:lnTo>
                  <a:lnTo>
                    <a:pt x="18770" y="264533"/>
                  </a:lnTo>
                  <a:lnTo>
                    <a:pt x="39754" y="267713"/>
                  </a:lnTo>
                  <a:lnTo>
                    <a:pt x="62339" y="264056"/>
                  </a:lnTo>
                  <a:lnTo>
                    <a:pt x="88207" y="248844"/>
                  </a:lnTo>
                  <a:lnTo>
                    <a:pt x="110690" y="227179"/>
                  </a:lnTo>
                  <a:lnTo>
                    <a:pt x="136128" y="179122"/>
                  </a:lnTo>
                  <a:lnTo>
                    <a:pt x="152765" y="124569"/>
                  </a:lnTo>
                  <a:lnTo>
                    <a:pt x="158911" y="68733"/>
                  </a:lnTo>
                  <a:lnTo>
                    <a:pt x="157005" y="15763"/>
                  </a:lnTo>
                  <a:lnTo>
                    <a:pt x="154635" y="4200"/>
                  </a:lnTo>
                  <a:lnTo>
                    <a:pt x="150715" y="0"/>
                  </a:lnTo>
                  <a:lnTo>
                    <a:pt x="145762" y="710"/>
                  </a:lnTo>
                  <a:lnTo>
                    <a:pt x="140120" y="4693"/>
                  </a:lnTo>
                  <a:lnTo>
                    <a:pt x="133852" y="24716"/>
                  </a:lnTo>
                  <a:lnTo>
                    <a:pt x="129827" y="85231"/>
                  </a:lnTo>
                  <a:lnTo>
                    <a:pt x="140421" y="147994"/>
                  </a:lnTo>
                  <a:lnTo>
                    <a:pt x="160423" y="202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908889" y="2853222"/>
              <a:ext cx="39920" cy="389556"/>
            </a:xfrm>
            <a:custGeom>
              <a:avLst/>
              <a:gdLst/>
              <a:ahLst/>
              <a:cxnLst/>
              <a:rect l="0" t="0" r="0" b="0"/>
              <a:pathLst>
                <a:path w="39920" h="389556">
                  <a:moveTo>
                    <a:pt x="8333" y="0"/>
                  </a:moveTo>
                  <a:lnTo>
                    <a:pt x="0" y="37479"/>
                  </a:lnTo>
                  <a:lnTo>
                    <a:pt x="3827" y="94491"/>
                  </a:lnTo>
                  <a:lnTo>
                    <a:pt x="12587" y="144851"/>
                  </a:lnTo>
                  <a:lnTo>
                    <a:pt x="17003" y="196817"/>
                  </a:lnTo>
                  <a:lnTo>
                    <a:pt x="23901" y="249259"/>
                  </a:lnTo>
                  <a:lnTo>
                    <a:pt x="29476" y="310976"/>
                  </a:lnTo>
                  <a:lnTo>
                    <a:pt x="37510" y="361988"/>
                  </a:lnTo>
                  <a:lnTo>
                    <a:pt x="39919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022507" y="3116435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3119" y="42692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054093" y="3011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127595" y="3063792"/>
              <a:ext cx="158138" cy="168457"/>
            </a:xfrm>
            <a:custGeom>
              <a:avLst/>
              <a:gdLst/>
              <a:ahLst/>
              <a:cxnLst/>
              <a:rect l="0" t="0" r="0" b="0"/>
              <a:pathLst>
                <a:path w="158138" h="168457">
                  <a:moveTo>
                    <a:pt x="84426" y="0"/>
                  </a:moveTo>
                  <a:lnTo>
                    <a:pt x="22168" y="19129"/>
                  </a:lnTo>
                  <a:lnTo>
                    <a:pt x="5673" y="30339"/>
                  </a:lnTo>
                  <a:lnTo>
                    <a:pt x="1508" y="37773"/>
                  </a:lnTo>
                  <a:lnTo>
                    <a:pt x="0" y="55393"/>
                  </a:lnTo>
                  <a:lnTo>
                    <a:pt x="3575" y="62665"/>
                  </a:lnTo>
                  <a:lnTo>
                    <a:pt x="16906" y="73865"/>
                  </a:lnTo>
                  <a:lnTo>
                    <a:pt x="49732" y="81158"/>
                  </a:lnTo>
                  <a:lnTo>
                    <a:pt x="101576" y="84792"/>
                  </a:lnTo>
                  <a:lnTo>
                    <a:pt x="134741" y="93624"/>
                  </a:lnTo>
                  <a:lnTo>
                    <a:pt x="152021" y="104392"/>
                  </a:lnTo>
                  <a:lnTo>
                    <a:pt x="156396" y="111709"/>
                  </a:lnTo>
                  <a:lnTo>
                    <a:pt x="158137" y="129197"/>
                  </a:lnTo>
                  <a:lnTo>
                    <a:pt x="151890" y="145549"/>
                  </a:lnTo>
                  <a:lnTo>
                    <a:pt x="146950" y="153185"/>
                  </a:lnTo>
                  <a:lnTo>
                    <a:pt x="138976" y="158275"/>
                  </a:lnTo>
                  <a:lnTo>
                    <a:pt x="106568" y="165440"/>
                  </a:lnTo>
                  <a:lnTo>
                    <a:pt x="6336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351086" y="2884808"/>
              <a:ext cx="39920" cy="400084"/>
            </a:xfrm>
            <a:custGeom>
              <a:avLst/>
              <a:gdLst/>
              <a:ahLst/>
              <a:cxnLst/>
              <a:rect l="0" t="0" r="0" b="0"/>
              <a:pathLst>
                <a:path w="39920" h="400084">
                  <a:moveTo>
                    <a:pt x="8333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14679" y="148776"/>
                  </a:lnTo>
                  <a:lnTo>
                    <a:pt x="18792" y="200060"/>
                  </a:lnTo>
                  <a:lnTo>
                    <a:pt x="26950" y="259966"/>
                  </a:lnTo>
                  <a:lnTo>
                    <a:pt x="31787" y="314893"/>
                  </a:lnTo>
                  <a:lnTo>
                    <a:pt x="37509" y="361973"/>
                  </a:lnTo>
                  <a:lnTo>
                    <a:pt x="3991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17264" y="3011150"/>
              <a:ext cx="357970" cy="63172"/>
            </a:xfrm>
            <a:custGeom>
              <a:avLst/>
              <a:gdLst/>
              <a:ahLst/>
              <a:cxnLst/>
              <a:rect l="0" t="0" r="0" b="0"/>
              <a:pathLst>
                <a:path w="357970" h="63172">
                  <a:moveTo>
                    <a:pt x="357969" y="63171"/>
                  </a:moveTo>
                  <a:lnTo>
                    <a:pt x="331583" y="47530"/>
                  </a:lnTo>
                  <a:lnTo>
                    <a:pt x="279404" y="31962"/>
                  </a:lnTo>
                  <a:lnTo>
                    <a:pt x="224297" y="17622"/>
                  </a:lnTo>
                  <a:lnTo>
                    <a:pt x="168104" y="7041"/>
                  </a:lnTo>
                  <a:lnTo>
                    <a:pt x="123066" y="3129"/>
                  </a:lnTo>
                  <a:lnTo>
                    <a:pt x="78092" y="1391"/>
                  </a:lnTo>
                  <a:lnTo>
                    <a:pt x="17159" y="2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318619" y="3590217"/>
            <a:ext cx="3187786" cy="446120"/>
            <a:chOff x="2318619" y="3590217"/>
            <a:chExt cx="3187786" cy="446120"/>
          </a:xfrm>
        </p:grpSpPr>
        <p:sp>
          <p:nvSpPr>
            <p:cNvPr id="95" name="Freeform 94"/>
            <p:cNvSpPr/>
            <p:nvPr/>
          </p:nvSpPr>
          <p:spPr>
            <a:xfrm>
              <a:off x="2519603" y="3695502"/>
              <a:ext cx="28294" cy="305328"/>
            </a:xfrm>
            <a:custGeom>
              <a:avLst/>
              <a:gdLst/>
              <a:ahLst/>
              <a:cxnLst/>
              <a:rect l="0" t="0" r="0" b="0"/>
              <a:pathLst>
                <a:path w="28294" h="305328">
                  <a:moveTo>
                    <a:pt x="7236" y="0"/>
                  </a:moveTo>
                  <a:lnTo>
                    <a:pt x="0" y="27556"/>
                  </a:lnTo>
                  <a:lnTo>
                    <a:pt x="478" y="86898"/>
                  </a:lnTo>
                  <a:lnTo>
                    <a:pt x="5234" y="140782"/>
                  </a:lnTo>
                  <a:lnTo>
                    <a:pt x="9762" y="191842"/>
                  </a:lnTo>
                  <a:lnTo>
                    <a:pt x="16184" y="246125"/>
                  </a:lnTo>
                  <a:lnTo>
                    <a:pt x="28293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318619" y="3758673"/>
              <a:ext cx="229278" cy="172164"/>
            </a:xfrm>
            <a:custGeom>
              <a:avLst/>
              <a:gdLst/>
              <a:ahLst/>
              <a:cxnLst/>
              <a:rect l="0" t="0" r="0" b="0"/>
              <a:pathLst>
                <a:path w="229278" h="172164">
                  <a:moveTo>
                    <a:pt x="229277" y="105285"/>
                  </a:moveTo>
                  <a:lnTo>
                    <a:pt x="175402" y="123243"/>
                  </a:lnTo>
                  <a:lnTo>
                    <a:pt x="118241" y="140434"/>
                  </a:lnTo>
                  <a:lnTo>
                    <a:pt x="58331" y="166268"/>
                  </a:lnTo>
                  <a:lnTo>
                    <a:pt x="32808" y="172163"/>
                  </a:lnTo>
                  <a:lnTo>
                    <a:pt x="9766" y="170884"/>
                  </a:lnTo>
                  <a:lnTo>
                    <a:pt x="3388" y="165395"/>
                  </a:lnTo>
                  <a:lnTo>
                    <a:pt x="305" y="157057"/>
                  </a:lnTo>
                  <a:lnTo>
                    <a:pt x="0" y="136484"/>
                  </a:lnTo>
                  <a:lnTo>
                    <a:pt x="12460" y="78588"/>
                  </a:lnTo>
                  <a:lnTo>
                    <a:pt x="26218" y="19607"/>
                  </a:lnTo>
                  <a:lnTo>
                    <a:pt x="292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674238" y="3958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874510" y="3659961"/>
              <a:ext cx="241926" cy="376376"/>
            </a:xfrm>
            <a:custGeom>
              <a:avLst/>
              <a:gdLst/>
              <a:ahLst/>
              <a:cxnLst/>
              <a:rect l="0" t="0" r="0" b="0"/>
              <a:pathLst>
                <a:path w="241926" h="376376">
                  <a:moveTo>
                    <a:pt x="241925" y="98712"/>
                  </a:moveTo>
                  <a:lnTo>
                    <a:pt x="204839" y="46007"/>
                  </a:lnTo>
                  <a:lnTo>
                    <a:pt x="177124" y="23694"/>
                  </a:lnTo>
                  <a:lnTo>
                    <a:pt x="125897" y="1197"/>
                  </a:lnTo>
                  <a:lnTo>
                    <a:pt x="104959" y="0"/>
                  </a:lnTo>
                  <a:lnTo>
                    <a:pt x="83955" y="4537"/>
                  </a:lnTo>
                  <a:lnTo>
                    <a:pt x="62921" y="14353"/>
                  </a:lnTo>
                  <a:lnTo>
                    <a:pt x="48114" y="29633"/>
                  </a:lnTo>
                  <a:lnTo>
                    <a:pt x="17921" y="85499"/>
                  </a:lnTo>
                  <a:lnTo>
                    <a:pt x="5668" y="121314"/>
                  </a:lnTo>
                  <a:lnTo>
                    <a:pt x="935" y="181512"/>
                  </a:lnTo>
                  <a:lnTo>
                    <a:pt x="0" y="244399"/>
                  </a:lnTo>
                  <a:lnTo>
                    <a:pt x="6111" y="272256"/>
                  </a:lnTo>
                  <a:lnTo>
                    <a:pt x="28464" y="328453"/>
                  </a:lnTo>
                  <a:lnTo>
                    <a:pt x="40208" y="345489"/>
                  </a:lnTo>
                  <a:lnTo>
                    <a:pt x="56347" y="357739"/>
                  </a:lnTo>
                  <a:lnTo>
                    <a:pt x="95303" y="375136"/>
                  </a:lnTo>
                  <a:lnTo>
                    <a:pt x="115928" y="376375"/>
                  </a:lnTo>
                  <a:lnTo>
                    <a:pt x="136793" y="371857"/>
                  </a:lnTo>
                  <a:lnTo>
                    <a:pt x="167101" y="356159"/>
                  </a:lnTo>
                  <a:lnTo>
                    <a:pt x="183713" y="343374"/>
                  </a:lnTo>
                  <a:lnTo>
                    <a:pt x="200630" y="317434"/>
                  </a:lnTo>
                  <a:lnTo>
                    <a:pt x="202905" y="291458"/>
                  </a:lnTo>
                  <a:lnTo>
                    <a:pt x="198846" y="262756"/>
                  </a:lnTo>
                  <a:lnTo>
                    <a:pt x="183407" y="228036"/>
                  </a:lnTo>
                  <a:lnTo>
                    <a:pt x="170684" y="210392"/>
                  </a:lnTo>
                  <a:lnTo>
                    <a:pt x="150991" y="200990"/>
                  </a:lnTo>
                  <a:lnTo>
                    <a:pt x="135999" y="197981"/>
                  </a:lnTo>
                  <a:lnTo>
                    <a:pt x="193494" y="211875"/>
                  </a:lnTo>
                  <a:lnTo>
                    <a:pt x="231396" y="2145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169077" y="3821844"/>
              <a:ext cx="136052" cy="203780"/>
            </a:xfrm>
            <a:custGeom>
              <a:avLst/>
              <a:gdLst/>
              <a:ahLst/>
              <a:cxnLst/>
              <a:rect l="0" t="0" r="0" b="0"/>
              <a:pathLst>
                <a:path w="136052" h="203780">
                  <a:moveTo>
                    <a:pt x="0" y="52643"/>
                  </a:moveTo>
                  <a:lnTo>
                    <a:pt x="9066" y="111260"/>
                  </a:lnTo>
                  <a:lnTo>
                    <a:pt x="19815" y="164264"/>
                  </a:lnTo>
                  <a:lnTo>
                    <a:pt x="30644" y="187650"/>
                  </a:lnTo>
                  <a:lnTo>
                    <a:pt x="39147" y="195290"/>
                  </a:lnTo>
                  <a:lnTo>
                    <a:pt x="61072" y="203779"/>
                  </a:lnTo>
                  <a:lnTo>
                    <a:pt x="71131" y="203703"/>
                  </a:lnTo>
                  <a:lnTo>
                    <a:pt x="88545" y="197380"/>
                  </a:lnTo>
                  <a:lnTo>
                    <a:pt x="111504" y="180665"/>
                  </a:lnTo>
                  <a:lnTo>
                    <a:pt x="122867" y="161404"/>
                  </a:lnTo>
                  <a:lnTo>
                    <a:pt x="132721" y="124253"/>
                  </a:lnTo>
                  <a:lnTo>
                    <a:pt x="136051" y="69778"/>
                  </a:lnTo>
                  <a:lnTo>
                    <a:pt x="131039" y="3354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284891" y="3821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348062" y="3799519"/>
              <a:ext cx="108199" cy="201311"/>
            </a:xfrm>
            <a:custGeom>
              <a:avLst/>
              <a:gdLst/>
              <a:ahLst/>
              <a:cxnLst/>
              <a:rect l="0" t="0" r="0" b="0"/>
              <a:pathLst>
                <a:path w="108199" h="201311">
                  <a:moveTo>
                    <a:pt x="0" y="106553"/>
                  </a:moveTo>
                  <a:lnTo>
                    <a:pt x="58616" y="100964"/>
                  </a:lnTo>
                  <a:lnTo>
                    <a:pt x="79084" y="91981"/>
                  </a:lnTo>
                  <a:lnTo>
                    <a:pt x="87818" y="86310"/>
                  </a:lnTo>
                  <a:lnTo>
                    <a:pt x="100641" y="70650"/>
                  </a:lnTo>
                  <a:lnTo>
                    <a:pt x="105698" y="61561"/>
                  </a:lnTo>
                  <a:lnTo>
                    <a:pt x="108198" y="38983"/>
                  </a:lnTo>
                  <a:lnTo>
                    <a:pt x="107227" y="26412"/>
                  </a:lnTo>
                  <a:lnTo>
                    <a:pt x="103070" y="16861"/>
                  </a:lnTo>
                  <a:lnTo>
                    <a:pt x="89093" y="3129"/>
                  </a:lnTo>
                  <a:lnTo>
                    <a:pt x="80452" y="169"/>
                  </a:lnTo>
                  <a:lnTo>
                    <a:pt x="61493" y="0"/>
                  </a:lnTo>
                  <a:lnTo>
                    <a:pt x="44488" y="10063"/>
                  </a:lnTo>
                  <a:lnTo>
                    <a:pt x="21760" y="38579"/>
                  </a:lnTo>
                  <a:lnTo>
                    <a:pt x="9671" y="63474"/>
                  </a:lnTo>
                  <a:lnTo>
                    <a:pt x="4035" y="102628"/>
                  </a:lnTo>
                  <a:lnTo>
                    <a:pt x="6863" y="125866"/>
                  </a:lnTo>
                  <a:lnTo>
                    <a:pt x="15138" y="144772"/>
                  </a:lnTo>
                  <a:lnTo>
                    <a:pt x="39515" y="175974"/>
                  </a:lnTo>
                  <a:lnTo>
                    <a:pt x="65520" y="191983"/>
                  </a:lnTo>
                  <a:lnTo>
                    <a:pt x="105285" y="201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546368" y="3811316"/>
              <a:ext cx="160311" cy="210571"/>
            </a:xfrm>
            <a:custGeom>
              <a:avLst/>
              <a:gdLst/>
              <a:ahLst/>
              <a:cxnLst/>
              <a:rect l="0" t="0" r="0" b="0"/>
              <a:pathLst>
                <a:path w="160311" h="210571">
                  <a:moveTo>
                    <a:pt x="96492" y="0"/>
                  </a:moveTo>
                  <a:lnTo>
                    <a:pt x="53800" y="3119"/>
                  </a:lnTo>
                  <a:lnTo>
                    <a:pt x="34234" y="9575"/>
                  </a:lnTo>
                  <a:lnTo>
                    <a:pt x="17739" y="20243"/>
                  </a:lnTo>
                  <a:lnTo>
                    <a:pt x="5728" y="35903"/>
                  </a:lnTo>
                  <a:lnTo>
                    <a:pt x="888" y="44992"/>
                  </a:lnTo>
                  <a:lnTo>
                    <a:pt x="0" y="53391"/>
                  </a:lnTo>
                  <a:lnTo>
                    <a:pt x="5253" y="68963"/>
                  </a:lnTo>
                  <a:lnTo>
                    <a:pt x="21626" y="80563"/>
                  </a:lnTo>
                  <a:lnTo>
                    <a:pt x="82517" y="101293"/>
                  </a:lnTo>
                  <a:lnTo>
                    <a:pt x="138152" y="124848"/>
                  </a:lnTo>
                  <a:lnTo>
                    <a:pt x="153222" y="140886"/>
                  </a:lnTo>
                  <a:lnTo>
                    <a:pt x="158879" y="150076"/>
                  </a:lnTo>
                  <a:lnTo>
                    <a:pt x="160310" y="158542"/>
                  </a:lnTo>
                  <a:lnTo>
                    <a:pt x="158924" y="166526"/>
                  </a:lnTo>
                  <a:lnTo>
                    <a:pt x="155661" y="174188"/>
                  </a:lnTo>
                  <a:lnTo>
                    <a:pt x="142676" y="185821"/>
                  </a:lnTo>
                  <a:lnTo>
                    <a:pt x="105744" y="202822"/>
                  </a:lnTo>
                  <a:lnTo>
                    <a:pt x="5437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771844" y="3826783"/>
              <a:ext cx="155879" cy="200927"/>
            </a:xfrm>
            <a:custGeom>
              <a:avLst/>
              <a:gdLst/>
              <a:ahLst/>
              <a:cxnLst/>
              <a:rect l="0" t="0" r="0" b="0"/>
              <a:pathLst>
                <a:path w="155879" h="200927">
                  <a:moveTo>
                    <a:pt x="92114" y="5590"/>
                  </a:moveTo>
                  <a:lnTo>
                    <a:pt x="75347" y="0"/>
                  </a:lnTo>
                  <a:lnTo>
                    <a:pt x="57756" y="3496"/>
                  </a:lnTo>
                  <a:lnTo>
                    <a:pt x="31241" y="18617"/>
                  </a:lnTo>
                  <a:lnTo>
                    <a:pt x="1321" y="44688"/>
                  </a:lnTo>
                  <a:lnTo>
                    <a:pt x="0" y="51542"/>
                  </a:lnTo>
                  <a:lnTo>
                    <a:pt x="2629" y="58451"/>
                  </a:lnTo>
                  <a:lnTo>
                    <a:pt x="7891" y="65398"/>
                  </a:lnTo>
                  <a:lnTo>
                    <a:pt x="26216" y="73115"/>
                  </a:lnTo>
                  <a:lnTo>
                    <a:pt x="81227" y="86881"/>
                  </a:lnTo>
                  <a:lnTo>
                    <a:pt x="111895" y="98177"/>
                  </a:lnTo>
                  <a:lnTo>
                    <a:pt x="136320" y="116991"/>
                  </a:lnTo>
                  <a:lnTo>
                    <a:pt x="151146" y="134650"/>
                  </a:lnTo>
                  <a:lnTo>
                    <a:pt x="154865" y="144273"/>
                  </a:lnTo>
                  <a:lnTo>
                    <a:pt x="155878" y="164323"/>
                  </a:lnTo>
                  <a:lnTo>
                    <a:pt x="149310" y="181813"/>
                  </a:lnTo>
                  <a:lnTo>
                    <a:pt x="144283" y="189752"/>
                  </a:lnTo>
                  <a:lnTo>
                    <a:pt x="136252" y="195045"/>
                  </a:lnTo>
                  <a:lnTo>
                    <a:pt x="114850" y="200926"/>
                  </a:lnTo>
                  <a:lnTo>
                    <a:pt x="92861" y="197301"/>
                  </a:lnTo>
                  <a:lnTo>
                    <a:pt x="60750" y="188345"/>
                  </a:lnTo>
                  <a:lnTo>
                    <a:pt x="28943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211588" y="3853430"/>
              <a:ext cx="157739" cy="142346"/>
            </a:xfrm>
            <a:custGeom>
              <a:avLst/>
              <a:gdLst/>
              <a:ahLst/>
              <a:cxnLst/>
              <a:rect l="0" t="0" r="0" b="0"/>
              <a:pathLst>
                <a:path w="157739" h="142346">
                  <a:moveTo>
                    <a:pt x="84038" y="0"/>
                  </a:moveTo>
                  <a:lnTo>
                    <a:pt x="84038" y="54144"/>
                  </a:lnTo>
                  <a:lnTo>
                    <a:pt x="89628" y="109091"/>
                  </a:lnTo>
                  <a:lnTo>
                    <a:pt x="98611" y="130763"/>
                  </a:lnTo>
                  <a:lnTo>
                    <a:pt x="104282" y="139818"/>
                  </a:lnTo>
                  <a:lnTo>
                    <a:pt x="106893" y="142345"/>
                  </a:lnTo>
                  <a:lnTo>
                    <a:pt x="107464" y="140520"/>
                  </a:lnTo>
                  <a:lnTo>
                    <a:pt x="106674" y="135794"/>
                  </a:lnTo>
                  <a:lnTo>
                    <a:pt x="94385" y="117964"/>
                  </a:lnTo>
                  <a:lnTo>
                    <a:pt x="75926" y="97863"/>
                  </a:lnTo>
                  <a:lnTo>
                    <a:pt x="44460" y="82678"/>
                  </a:lnTo>
                  <a:lnTo>
                    <a:pt x="5501" y="76360"/>
                  </a:lnTo>
                  <a:lnTo>
                    <a:pt x="95" y="76643"/>
                  </a:lnTo>
                  <a:lnTo>
                    <a:pt x="0" y="78001"/>
                  </a:lnTo>
                  <a:lnTo>
                    <a:pt x="3446" y="80077"/>
                  </a:lnTo>
                  <a:lnTo>
                    <a:pt x="30654" y="82997"/>
                  </a:lnTo>
                  <a:lnTo>
                    <a:pt x="87060" y="72613"/>
                  </a:lnTo>
                  <a:lnTo>
                    <a:pt x="147721" y="55666"/>
                  </a:lnTo>
                  <a:lnTo>
                    <a:pt x="157738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13503" y="3794649"/>
              <a:ext cx="161151" cy="189002"/>
            </a:xfrm>
            <a:custGeom>
              <a:avLst/>
              <a:gdLst/>
              <a:ahLst/>
              <a:cxnLst/>
              <a:rect l="0" t="0" r="0" b="0"/>
              <a:pathLst>
                <a:path w="161151" h="189002">
                  <a:moveTo>
                    <a:pt x="119035" y="27195"/>
                  </a:moveTo>
                  <a:lnTo>
                    <a:pt x="107857" y="10428"/>
                  </a:lnTo>
                  <a:lnTo>
                    <a:pt x="98715" y="5488"/>
                  </a:lnTo>
                  <a:lnTo>
                    <a:pt x="72960" y="0"/>
                  </a:lnTo>
                  <a:lnTo>
                    <a:pt x="51374" y="3800"/>
                  </a:lnTo>
                  <a:lnTo>
                    <a:pt x="42342" y="8089"/>
                  </a:lnTo>
                  <a:lnTo>
                    <a:pt x="29188" y="22213"/>
                  </a:lnTo>
                  <a:lnTo>
                    <a:pt x="3653" y="80325"/>
                  </a:lnTo>
                  <a:lnTo>
                    <a:pt x="0" y="90691"/>
                  </a:lnTo>
                  <a:lnTo>
                    <a:pt x="448" y="127637"/>
                  </a:lnTo>
                  <a:lnTo>
                    <a:pt x="8228" y="148265"/>
                  </a:lnTo>
                  <a:lnTo>
                    <a:pt x="13578" y="157041"/>
                  </a:lnTo>
                  <a:lnTo>
                    <a:pt x="28882" y="169913"/>
                  </a:lnTo>
                  <a:lnTo>
                    <a:pt x="67302" y="187707"/>
                  </a:lnTo>
                  <a:lnTo>
                    <a:pt x="87854" y="189001"/>
                  </a:lnTo>
                  <a:lnTo>
                    <a:pt x="107517" y="184507"/>
                  </a:lnTo>
                  <a:lnTo>
                    <a:pt x="161150" y="1535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706238" y="3590217"/>
              <a:ext cx="344276" cy="379051"/>
            </a:xfrm>
            <a:custGeom>
              <a:avLst/>
              <a:gdLst/>
              <a:ahLst/>
              <a:cxnLst/>
              <a:rect l="0" t="0" r="0" b="0"/>
              <a:pathLst>
                <a:path w="344276" h="379051">
                  <a:moveTo>
                    <a:pt x="0" y="0"/>
                  </a:moveTo>
                  <a:lnTo>
                    <a:pt x="11453" y="48931"/>
                  </a:lnTo>
                  <a:lnTo>
                    <a:pt x="21331" y="96777"/>
                  </a:lnTo>
                  <a:lnTo>
                    <a:pt x="31666" y="147998"/>
                  </a:lnTo>
                  <a:lnTo>
                    <a:pt x="42138" y="200219"/>
                  </a:lnTo>
                  <a:lnTo>
                    <a:pt x="52650" y="252737"/>
                  </a:lnTo>
                  <a:lnTo>
                    <a:pt x="63173" y="302222"/>
                  </a:lnTo>
                  <a:lnTo>
                    <a:pt x="77209" y="355277"/>
                  </a:lnTo>
                  <a:lnTo>
                    <a:pt x="79549" y="358514"/>
                  </a:lnTo>
                  <a:lnTo>
                    <a:pt x="81108" y="355993"/>
                  </a:lnTo>
                  <a:lnTo>
                    <a:pt x="86157" y="308143"/>
                  </a:lnTo>
                  <a:lnTo>
                    <a:pt x="100917" y="282634"/>
                  </a:lnTo>
                  <a:lnTo>
                    <a:pt x="113482" y="267556"/>
                  </a:lnTo>
                  <a:lnTo>
                    <a:pt x="121278" y="263768"/>
                  </a:lnTo>
                  <a:lnTo>
                    <a:pt x="139299" y="262679"/>
                  </a:lnTo>
                  <a:lnTo>
                    <a:pt x="155888" y="269215"/>
                  </a:lnTo>
                  <a:lnTo>
                    <a:pt x="171059" y="281088"/>
                  </a:lnTo>
                  <a:lnTo>
                    <a:pt x="191584" y="307504"/>
                  </a:lnTo>
                  <a:lnTo>
                    <a:pt x="204425" y="338727"/>
                  </a:lnTo>
                  <a:lnTo>
                    <a:pt x="207839" y="363845"/>
                  </a:lnTo>
                  <a:lnTo>
                    <a:pt x="211089" y="370075"/>
                  </a:lnTo>
                  <a:lnTo>
                    <a:pt x="215596" y="371889"/>
                  </a:lnTo>
                  <a:lnTo>
                    <a:pt x="220939" y="370759"/>
                  </a:lnTo>
                  <a:lnTo>
                    <a:pt x="282205" y="334258"/>
                  </a:lnTo>
                  <a:lnTo>
                    <a:pt x="325158" y="300298"/>
                  </a:lnTo>
                  <a:lnTo>
                    <a:pt x="336758" y="282035"/>
                  </a:lnTo>
                  <a:lnTo>
                    <a:pt x="344275" y="246432"/>
                  </a:lnTo>
                  <a:lnTo>
                    <a:pt x="341821" y="236818"/>
                  </a:lnTo>
                  <a:lnTo>
                    <a:pt x="336675" y="229239"/>
                  </a:lnTo>
                  <a:lnTo>
                    <a:pt x="329735" y="223016"/>
                  </a:lnTo>
                  <a:lnTo>
                    <a:pt x="321599" y="220037"/>
                  </a:lnTo>
                  <a:lnTo>
                    <a:pt x="303200" y="219847"/>
                  </a:lnTo>
                  <a:lnTo>
                    <a:pt x="286444" y="226782"/>
                  </a:lnTo>
                  <a:lnTo>
                    <a:pt x="256623" y="250297"/>
                  </a:lnTo>
                  <a:lnTo>
                    <a:pt x="240853" y="276153"/>
                  </a:lnTo>
                  <a:lnTo>
                    <a:pt x="234361" y="311631"/>
                  </a:lnTo>
                  <a:lnTo>
                    <a:pt x="238026" y="346189"/>
                  </a:lnTo>
                  <a:lnTo>
                    <a:pt x="249679" y="364822"/>
                  </a:lnTo>
                  <a:lnTo>
                    <a:pt x="257700" y="373066"/>
                  </a:lnTo>
                  <a:lnTo>
                    <a:pt x="266556" y="377393"/>
                  </a:lnTo>
                  <a:lnTo>
                    <a:pt x="305987" y="379050"/>
                  </a:lnTo>
                  <a:lnTo>
                    <a:pt x="33691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124369" y="3826783"/>
              <a:ext cx="139880" cy="145646"/>
            </a:xfrm>
            <a:custGeom>
              <a:avLst/>
              <a:gdLst/>
              <a:ahLst/>
              <a:cxnLst/>
              <a:rect l="0" t="0" r="0" b="0"/>
              <a:pathLst>
                <a:path w="139880" h="145646">
                  <a:moveTo>
                    <a:pt x="97765" y="5590"/>
                  </a:moveTo>
                  <a:lnTo>
                    <a:pt x="80998" y="0"/>
                  </a:lnTo>
                  <a:lnTo>
                    <a:pt x="63407" y="3496"/>
                  </a:lnTo>
                  <a:lnTo>
                    <a:pt x="36892" y="18617"/>
                  </a:lnTo>
                  <a:lnTo>
                    <a:pt x="22748" y="32437"/>
                  </a:lnTo>
                  <a:lnTo>
                    <a:pt x="250" y="80052"/>
                  </a:lnTo>
                  <a:lnTo>
                    <a:pt x="0" y="89156"/>
                  </a:lnTo>
                  <a:lnTo>
                    <a:pt x="5961" y="105511"/>
                  </a:lnTo>
                  <a:lnTo>
                    <a:pt x="22471" y="127873"/>
                  </a:lnTo>
                  <a:lnTo>
                    <a:pt x="41684" y="139097"/>
                  </a:lnTo>
                  <a:lnTo>
                    <a:pt x="64652" y="145645"/>
                  </a:lnTo>
                  <a:lnTo>
                    <a:pt x="107992" y="143436"/>
                  </a:lnTo>
                  <a:lnTo>
                    <a:pt x="139879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317325" y="3674445"/>
              <a:ext cx="52209" cy="315856"/>
            </a:xfrm>
            <a:custGeom>
              <a:avLst/>
              <a:gdLst/>
              <a:ahLst/>
              <a:cxnLst/>
              <a:rect l="0" t="0" r="0" b="0"/>
              <a:pathLst>
                <a:path w="52209" h="315856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8057" y="138054"/>
                  </a:lnTo>
                  <a:lnTo>
                    <a:pt x="17550" y="184924"/>
                  </a:lnTo>
                  <a:lnTo>
                    <a:pt x="27771" y="234687"/>
                  </a:lnTo>
                  <a:lnTo>
                    <a:pt x="41706" y="287777"/>
                  </a:lnTo>
                  <a:lnTo>
                    <a:pt x="5220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379094" y="3769202"/>
              <a:ext cx="127311" cy="189514"/>
            </a:xfrm>
            <a:custGeom>
              <a:avLst/>
              <a:gdLst/>
              <a:ahLst/>
              <a:cxnLst/>
              <a:rect l="0" t="0" r="0" b="0"/>
              <a:pathLst>
                <a:path w="127311" h="189514">
                  <a:moveTo>
                    <a:pt x="95724" y="0"/>
                  </a:moveTo>
                  <a:lnTo>
                    <a:pt x="43019" y="19128"/>
                  </a:lnTo>
                  <a:lnTo>
                    <a:pt x="19537" y="37773"/>
                  </a:lnTo>
                  <a:lnTo>
                    <a:pt x="4931" y="55392"/>
                  </a:lnTo>
                  <a:lnTo>
                    <a:pt x="0" y="78041"/>
                  </a:lnTo>
                  <a:lnTo>
                    <a:pt x="2877" y="101365"/>
                  </a:lnTo>
                  <a:lnTo>
                    <a:pt x="11955" y="119530"/>
                  </a:lnTo>
                  <a:lnTo>
                    <a:pt x="35809" y="142911"/>
                  </a:lnTo>
                  <a:lnTo>
                    <a:pt x="96010" y="176852"/>
                  </a:lnTo>
                  <a:lnTo>
                    <a:pt x="12731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627791" y="642238"/>
            <a:ext cx="183111" cy="442198"/>
            <a:chOff x="1627791" y="642238"/>
            <a:chExt cx="183111" cy="442198"/>
          </a:xfrm>
        </p:grpSpPr>
        <p:sp>
          <p:nvSpPr>
            <p:cNvPr id="2" name="Freeform 1"/>
            <p:cNvSpPr/>
            <p:nvPr/>
          </p:nvSpPr>
          <p:spPr>
            <a:xfrm>
              <a:off x="1627791" y="642238"/>
              <a:ext cx="14655" cy="442198"/>
            </a:xfrm>
            <a:custGeom>
              <a:avLst/>
              <a:gdLst/>
              <a:ahLst/>
              <a:cxnLst/>
              <a:rect l="0" t="0" r="0" b="0"/>
              <a:pathLst>
                <a:path w="14655" h="442198">
                  <a:moveTo>
                    <a:pt x="14654" y="0"/>
                  </a:moveTo>
                  <a:lnTo>
                    <a:pt x="0" y="53027"/>
                  </a:lnTo>
                  <a:lnTo>
                    <a:pt x="2098" y="113983"/>
                  </a:lnTo>
                  <a:lnTo>
                    <a:pt x="3224" y="156334"/>
                  </a:lnTo>
                  <a:lnTo>
                    <a:pt x="3725" y="199333"/>
                  </a:lnTo>
                  <a:lnTo>
                    <a:pt x="7127" y="253644"/>
                  </a:lnTo>
                  <a:lnTo>
                    <a:pt x="10139" y="280017"/>
                  </a:lnTo>
                  <a:lnTo>
                    <a:pt x="5660" y="331782"/>
                  </a:lnTo>
                  <a:lnTo>
                    <a:pt x="4429" y="392051"/>
                  </a:lnTo>
                  <a:lnTo>
                    <a:pt x="4126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10901" y="10423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158342" y="547481"/>
            <a:ext cx="7731435" cy="1221307"/>
            <a:chOff x="2158342" y="547481"/>
            <a:chExt cx="7731435" cy="1221307"/>
          </a:xfrm>
        </p:grpSpPr>
        <p:sp>
          <p:nvSpPr>
            <p:cNvPr id="5" name="Freeform 4"/>
            <p:cNvSpPr/>
            <p:nvPr/>
          </p:nvSpPr>
          <p:spPr>
            <a:xfrm>
              <a:off x="2158342" y="673823"/>
              <a:ext cx="41552" cy="387557"/>
            </a:xfrm>
            <a:custGeom>
              <a:avLst/>
              <a:gdLst/>
              <a:ahLst/>
              <a:cxnLst/>
              <a:rect l="0" t="0" r="0" b="0"/>
              <a:pathLst>
                <a:path w="41552" h="387557">
                  <a:moveTo>
                    <a:pt x="21057" y="0"/>
                  </a:moveTo>
                  <a:lnTo>
                    <a:pt x="21057" y="58617"/>
                  </a:lnTo>
                  <a:lnTo>
                    <a:pt x="21057" y="104586"/>
                  </a:lnTo>
                  <a:lnTo>
                    <a:pt x="26646" y="160840"/>
                  </a:lnTo>
                  <a:lnTo>
                    <a:pt x="35711" y="221962"/>
                  </a:lnTo>
                  <a:lnTo>
                    <a:pt x="40217" y="284525"/>
                  </a:lnTo>
                  <a:lnTo>
                    <a:pt x="41551" y="341927"/>
                  </a:lnTo>
                  <a:lnTo>
                    <a:pt x="36358" y="384802"/>
                  </a:lnTo>
                  <a:lnTo>
                    <a:pt x="34767" y="387556"/>
                  </a:lnTo>
                  <a:lnTo>
                    <a:pt x="26415" y="329486"/>
                  </a:lnTo>
                  <a:lnTo>
                    <a:pt x="17055" y="277130"/>
                  </a:lnTo>
                  <a:lnTo>
                    <a:pt x="4582" y="22384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68870" y="547481"/>
              <a:ext cx="263213" cy="136872"/>
            </a:xfrm>
            <a:custGeom>
              <a:avLst/>
              <a:gdLst/>
              <a:ahLst/>
              <a:cxnLst/>
              <a:rect l="0" t="0" r="0" b="0"/>
              <a:pathLst>
                <a:path w="263213" h="136872">
                  <a:moveTo>
                    <a:pt x="0" y="136871"/>
                  </a:moveTo>
                  <a:lnTo>
                    <a:pt x="17981" y="112824"/>
                  </a:lnTo>
                  <a:lnTo>
                    <a:pt x="44322" y="92571"/>
                  </a:lnTo>
                  <a:lnTo>
                    <a:pt x="104309" y="58700"/>
                  </a:lnTo>
                  <a:lnTo>
                    <a:pt x="130862" y="39490"/>
                  </a:lnTo>
                  <a:lnTo>
                    <a:pt x="188491" y="18127"/>
                  </a:lnTo>
                  <a:lnTo>
                    <a:pt x="238901" y="3196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21513" y="810694"/>
              <a:ext cx="147399" cy="73700"/>
            </a:xfrm>
            <a:custGeom>
              <a:avLst/>
              <a:gdLst/>
              <a:ahLst/>
              <a:cxnLst/>
              <a:rect l="0" t="0" r="0" b="0"/>
              <a:pathLst>
                <a:path w="147399" h="73700">
                  <a:moveTo>
                    <a:pt x="147398" y="0"/>
                  </a:moveTo>
                  <a:lnTo>
                    <a:pt x="93524" y="28681"/>
                  </a:lnTo>
                  <a:lnTo>
                    <a:pt x="36362" y="5461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63668" y="873865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89" y="58617"/>
                  </a:lnTo>
                  <a:lnTo>
                    <a:pt x="12998" y="120427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95253" y="800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68953" y="841520"/>
              <a:ext cx="197693" cy="368090"/>
            </a:xfrm>
            <a:custGeom>
              <a:avLst/>
              <a:gdLst/>
              <a:ahLst/>
              <a:cxnLst/>
              <a:rect l="0" t="0" r="0" b="0"/>
              <a:pathLst>
                <a:path w="197693" h="368090">
                  <a:moveTo>
                    <a:pt x="126342" y="106044"/>
                  </a:moveTo>
                  <a:lnTo>
                    <a:pt x="132408" y="73592"/>
                  </a:lnTo>
                  <a:lnTo>
                    <a:pt x="129818" y="53017"/>
                  </a:lnTo>
                  <a:lnTo>
                    <a:pt x="116193" y="21702"/>
                  </a:lnTo>
                  <a:lnTo>
                    <a:pt x="100774" y="6948"/>
                  </a:lnTo>
                  <a:lnTo>
                    <a:pt x="91749" y="1375"/>
                  </a:lnTo>
                  <a:lnTo>
                    <a:pt x="81054" y="0"/>
                  </a:lnTo>
                  <a:lnTo>
                    <a:pt x="56691" y="4711"/>
                  </a:lnTo>
                  <a:lnTo>
                    <a:pt x="27846" y="20518"/>
                  </a:lnTo>
                  <a:lnTo>
                    <a:pt x="15105" y="39567"/>
                  </a:lnTo>
                  <a:lnTo>
                    <a:pt x="6714" y="63630"/>
                  </a:lnTo>
                  <a:lnTo>
                    <a:pt x="2984" y="89923"/>
                  </a:lnTo>
                  <a:lnTo>
                    <a:pt x="7565" y="114087"/>
                  </a:lnTo>
                  <a:lnTo>
                    <a:pt x="12062" y="125444"/>
                  </a:lnTo>
                  <a:lnTo>
                    <a:pt x="26418" y="141183"/>
                  </a:lnTo>
                  <a:lnTo>
                    <a:pt x="35160" y="147017"/>
                  </a:lnTo>
                  <a:lnTo>
                    <a:pt x="54231" y="150381"/>
                  </a:lnTo>
                  <a:lnTo>
                    <a:pt x="64230" y="149640"/>
                  </a:lnTo>
                  <a:lnTo>
                    <a:pt x="81579" y="142578"/>
                  </a:lnTo>
                  <a:lnTo>
                    <a:pt x="89481" y="137419"/>
                  </a:lnTo>
                  <a:lnTo>
                    <a:pt x="101380" y="122328"/>
                  </a:lnTo>
                  <a:lnTo>
                    <a:pt x="106192" y="113391"/>
                  </a:lnTo>
                  <a:lnTo>
                    <a:pt x="111738" y="112112"/>
                  </a:lnTo>
                  <a:lnTo>
                    <a:pt x="117776" y="115938"/>
                  </a:lnTo>
                  <a:lnTo>
                    <a:pt x="129554" y="132669"/>
                  </a:lnTo>
                  <a:lnTo>
                    <a:pt x="161585" y="194977"/>
                  </a:lnTo>
                  <a:lnTo>
                    <a:pt x="183953" y="250170"/>
                  </a:lnTo>
                  <a:lnTo>
                    <a:pt x="196517" y="306132"/>
                  </a:lnTo>
                  <a:lnTo>
                    <a:pt x="197692" y="320155"/>
                  </a:lnTo>
                  <a:lnTo>
                    <a:pt x="194966" y="330673"/>
                  </a:lnTo>
                  <a:lnTo>
                    <a:pt x="189639" y="338855"/>
                  </a:lnTo>
                  <a:lnTo>
                    <a:pt x="173191" y="351065"/>
                  </a:lnTo>
                  <a:lnTo>
                    <a:pt x="137624" y="363347"/>
                  </a:lnTo>
                  <a:lnTo>
                    <a:pt x="80564" y="368089"/>
                  </a:lnTo>
                  <a:lnTo>
                    <a:pt x="24493" y="363437"/>
                  </a:lnTo>
                  <a:lnTo>
                    <a:pt x="0" y="3587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15571" y="852808"/>
              <a:ext cx="311393" cy="181594"/>
            </a:xfrm>
            <a:custGeom>
              <a:avLst/>
              <a:gdLst/>
              <a:ahLst/>
              <a:cxnLst/>
              <a:rect l="0" t="0" r="0" b="0"/>
              <a:pathLst>
                <a:path w="311393" h="181594">
                  <a:moveTo>
                    <a:pt x="6066" y="52642"/>
                  </a:moveTo>
                  <a:lnTo>
                    <a:pt x="0" y="86264"/>
                  </a:lnTo>
                  <a:lnTo>
                    <a:pt x="10625" y="146049"/>
                  </a:lnTo>
                  <a:lnTo>
                    <a:pt x="16124" y="154688"/>
                  </a:lnTo>
                  <a:lnTo>
                    <a:pt x="31593" y="167406"/>
                  </a:lnTo>
                  <a:lnTo>
                    <a:pt x="60033" y="181143"/>
                  </a:lnTo>
                  <a:lnTo>
                    <a:pt x="70120" y="181593"/>
                  </a:lnTo>
                  <a:lnTo>
                    <a:pt x="90686" y="175854"/>
                  </a:lnTo>
                  <a:lnTo>
                    <a:pt x="121996" y="159470"/>
                  </a:lnTo>
                  <a:lnTo>
                    <a:pt x="136749" y="143405"/>
                  </a:lnTo>
                  <a:lnTo>
                    <a:pt x="146036" y="123397"/>
                  </a:lnTo>
                  <a:lnTo>
                    <a:pt x="150094" y="86995"/>
                  </a:lnTo>
                  <a:lnTo>
                    <a:pt x="146897" y="64401"/>
                  </a:lnTo>
                  <a:lnTo>
                    <a:pt x="149086" y="58141"/>
                  </a:lnTo>
                  <a:lnTo>
                    <a:pt x="154056" y="55139"/>
                  </a:lnTo>
                  <a:lnTo>
                    <a:pt x="160878" y="54306"/>
                  </a:lnTo>
                  <a:lnTo>
                    <a:pt x="174697" y="59621"/>
                  </a:lnTo>
                  <a:lnTo>
                    <a:pt x="202632" y="82097"/>
                  </a:lnTo>
                  <a:lnTo>
                    <a:pt x="244715" y="132018"/>
                  </a:lnTo>
                  <a:lnTo>
                    <a:pt x="247054" y="133636"/>
                  </a:lnTo>
                  <a:lnTo>
                    <a:pt x="230113" y="79687"/>
                  </a:lnTo>
                  <a:lnTo>
                    <a:pt x="229130" y="67162"/>
                  </a:lnTo>
                  <a:lnTo>
                    <a:pt x="234277" y="47007"/>
                  </a:lnTo>
                  <a:lnTo>
                    <a:pt x="238925" y="38357"/>
                  </a:lnTo>
                  <a:lnTo>
                    <a:pt x="253448" y="25626"/>
                  </a:lnTo>
                  <a:lnTo>
                    <a:pt x="3113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11809" y="828303"/>
              <a:ext cx="115197" cy="164228"/>
            </a:xfrm>
            <a:custGeom>
              <a:avLst/>
              <a:gdLst/>
              <a:ahLst/>
              <a:cxnLst/>
              <a:rect l="0" t="0" r="0" b="0"/>
              <a:pathLst>
                <a:path w="115197" h="164228">
                  <a:moveTo>
                    <a:pt x="9911" y="77147"/>
                  </a:moveTo>
                  <a:lnTo>
                    <a:pt x="63786" y="59189"/>
                  </a:lnTo>
                  <a:lnTo>
                    <a:pt x="93334" y="47780"/>
                  </a:lnTo>
                  <a:lnTo>
                    <a:pt x="109769" y="36409"/>
                  </a:lnTo>
                  <a:lnTo>
                    <a:pt x="112748" y="30101"/>
                  </a:lnTo>
                  <a:lnTo>
                    <a:pt x="112394" y="23557"/>
                  </a:lnTo>
                  <a:lnTo>
                    <a:pt x="109818" y="16854"/>
                  </a:lnTo>
                  <a:lnTo>
                    <a:pt x="97598" y="6286"/>
                  </a:lnTo>
                  <a:lnTo>
                    <a:pt x="89426" y="1831"/>
                  </a:lnTo>
                  <a:lnTo>
                    <a:pt x="67868" y="0"/>
                  </a:lnTo>
                  <a:lnTo>
                    <a:pt x="45028" y="4255"/>
                  </a:lnTo>
                  <a:lnTo>
                    <a:pt x="27078" y="13945"/>
                  </a:lnTo>
                  <a:lnTo>
                    <a:pt x="3819" y="38144"/>
                  </a:lnTo>
                  <a:lnTo>
                    <a:pt x="0" y="48805"/>
                  </a:lnTo>
                  <a:lnTo>
                    <a:pt x="215" y="86167"/>
                  </a:lnTo>
                  <a:lnTo>
                    <a:pt x="8858" y="124533"/>
                  </a:lnTo>
                  <a:lnTo>
                    <a:pt x="19581" y="143441"/>
                  </a:lnTo>
                  <a:lnTo>
                    <a:pt x="35266" y="156524"/>
                  </a:lnTo>
                  <a:lnTo>
                    <a:pt x="44362" y="161651"/>
                  </a:lnTo>
                  <a:lnTo>
                    <a:pt x="66947" y="164227"/>
                  </a:lnTo>
                  <a:lnTo>
                    <a:pt x="115196" y="1613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73490" y="831039"/>
              <a:ext cx="372260" cy="200773"/>
            </a:xfrm>
            <a:custGeom>
              <a:avLst/>
              <a:gdLst/>
              <a:ahLst/>
              <a:cxnLst/>
              <a:rect l="0" t="0" r="0" b="0"/>
              <a:pathLst>
                <a:path w="372260" h="200773">
                  <a:moveTo>
                    <a:pt x="122012" y="42826"/>
                  </a:moveTo>
                  <a:lnTo>
                    <a:pt x="116423" y="26058"/>
                  </a:lnTo>
                  <a:lnTo>
                    <a:pt x="104321" y="11587"/>
                  </a:lnTo>
                  <a:lnTo>
                    <a:pt x="96180" y="4452"/>
                  </a:lnTo>
                  <a:lnTo>
                    <a:pt x="87243" y="866"/>
                  </a:lnTo>
                  <a:lnTo>
                    <a:pt x="67955" y="0"/>
                  </a:lnTo>
                  <a:lnTo>
                    <a:pt x="37365" y="11680"/>
                  </a:lnTo>
                  <a:lnTo>
                    <a:pt x="11664" y="35547"/>
                  </a:lnTo>
                  <a:lnTo>
                    <a:pt x="2779" y="61038"/>
                  </a:lnTo>
                  <a:lnTo>
                    <a:pt x="0" y="89524"/>
                  </a:lnTo>
                  <a:lnTo>
                    <a:pt x="2664" y="113884"/>
                  </a:lnTo>
                  <a:lnTo>
                    <a:pt x="10867" y="133289"/>
                  </a:lnTo>
                  <a:lnTo>
                    <a:pt x="16330" y="141739"/>
                  </a:lnTo>
                  <a:lnTo>
                    <a:pt x="46375" y="164810"/>
                  </a:lnTo>
                  <a:lnTo>
                    <a:pt x="90503" y="175286"/>
                  </a:lnTo>
                  <a:lnTo>
                    <a:pt x="114247" y="171497"/>
                  </a:lnTo>
                  <a:lnTo>
                    <a:pt x="140768" y="156210"/>
                  </a:lnTo>
                  <a:lnTo>
                    <a:pt x="170691" y="130083"/>
                  </a:lnTo>
                  <a:lnTo>
                    <a:pt x="178742" y="110073"/>
                  </a:lnTo>
                  <a:lnTo>
                    <a:pt x="180889" y="98186"/>
                  </a:lnTo>
                  <a:lnTo>
                    <a:pt x="177036" y="75619"/>
                  </a:lnTo>
                  <a:lnTo>
                    <a:pt x="161713" y="46303"/>
                  </a:lnTo>
                  <a:lnTo>
                    <a:pt x="155498" y="38125"/>
                  </a:lnTo>
                  <a:lnTo>
                    <a:pt x="154864" y="35013"/>
                  </a:lnTo>
                  <a:lnTo>
                    <a:pt x="157952" y="35277"/>
                  </a:lnTo>
                  <a:lnTo>
                    <a:pt x="221115" y="62627"/>
                  </a:lnTo>
                  <a:lnTo>
                    <a:pt x="226685" y="71235"/>
                  </a:lnTo>
                  <a:lnTo>
                    <a:pt x="234525" y="105706"/>
                  </a:lnTo>
                  <a:lnTo>
                    <a:pt x="239187" y="144385"/>
                  </a:lnTo>
                  <a:lnTo>
                    <a:pt x="248569" y="167512"/>
                  </a:lnTo>
                  <a:lnTo>
                    <a:pt x="272595" y="194673"/>
                  </a:lnTo>
                  <a:lnTo>
                    <a:pt x="282062" y="199040"/>
                  </a:lnTo>
                  <a:lnTo>
                    <a:pt x="301940" y="200772"/>
                  </a:lnTo>
                  <a:lnTo>
                    <a:pt x="332862" y="189580"/>
                  </a:lnTo>
                  <a:lnTo>
                    <a:pt x="347524" y="174731"/>
                  </a:lnTo>
                  <a:lnTo>
                    <a:pt x="366469" y="136601"/>
                  </a:lnTo>
                  <a:lnTo>
                    <a:pt x="372259" y="100117"/>
                  </a:lnTo>
                  <a:lnTo>
                    <a:pt x="364168" y="533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64017" y="684352"/>
              <a:ext cx="10512" cy="357970"/>
            </a:xfrm>
            <a:custGeom>
              <a:avLst/>
              <a:gdLst/>
              <a:ahLst/>
              <a:cxnLst/>
              <a:rect l="0" t="0" r="0" b="0"/>
              <a:pathLst>
                <a:path w="10512" h="357970">
                  <a:moveTo>
                    <a:pt x="10511" y="0"/>
                  </a:moveTo>
                  <a:lnTo>
                    <a:pt x="2178" y="52050"/>
                  </a:lnTo>
                  <a:lnTo>
                    <a:pt x="633" y="105109"/>
                  </a:lnTo>
                  <a:lnTo>
                    <a:pt x="175" y="160995"/>
                  </a:lnTo>
                  <a:lnTo>
                    <a:pt x="40" y="218888"/>
                  </a:lnTo>
                  <a:lnTo>
                    <a:pt x="0" y="273086"/>
                  </a:lnTo>
                  <a:lnTo>
                    <a:pt x="5575" y="332623"/>
                  </a:lnTo>
                  <a:lnTo>
                    <a:pt x="1051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69243" y="784048"/>
              <a:ext cx="210571" cy="16118"/>
            </a:xfrm>
            <a:custGeom>
              <a:avLst/>
              <a:gdLst/>
              <a:ahLst/>
              <a:cxnLst/>
              <a:rect l="0" t="0" r="0" b="0"/>
              <a:pathLst>
                <a:path w="210571" h="16118">
                  <a:moveTo>
                    <a:pt x="210570" y="5589"/>
                  </a:moveTo>
                  <a:lnTo>
                    <a:pt x="193802" y="0"/>
                  </a:lnTo>
                  <a:lnTo>
                    <a:pt x="135125" y="4044"/>
                  </a:lnTo>
                  <a:lnTo>
                    <a:pt x="88000" y="8251"/>
                  </a:lnTo>
                  <a:lnTo>
                    <a:pt x="38942" y="13786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86888" y="863336"/>
              <a:ext cx="258699" cy="195454"/>
            </a:xfrm>
            <a:custGeom>
              <a:avLst/>
              <a:gdLst/>
              <a:ahLst/>
              <a:cxnLst/>
              <a:rect l="0" t="0" r="0" b="0"/>
              <a:pathLst>
                <a:path w="258699" h="195454">
                  <a:moveTo>
                    <a:pt x="19309" y="0"/>
                  </a:moveTo>
                  <a:lnTo>
                    <a:pt x="8130" y="16768"/>
                  </a:lnTo>
                  <a:lnTo>
                    <a:pt x="1179" y="55141"/>
                  </a:lnTo>
                  <a:lnTo>
                    <a:pt x="0" y="110935"/>
                  </a:lnTo>
                  <a:lnTo>
                    <a:pt x="4098" y="134702"/>
                  </a:lnTo>
                  <a:lnTo>
                    <a:pt x="18571" y="162225"/>
                  </a:lnTo>
                  <a:lnTo>
                    <a:pt x="34189" y="174655"/>
                  </a:lnTo>
                  <a:lnTo>
                    <a:pt x="43266" y="179608"/>
                  </a:lnTo>
                  <a:lnTo>
                    <a:pt x="53998" y="180570"/>
                  </a:lnTo>
                  <a:lnTo>
                    <a:pt x="78400" y="175400"/>
                  </a:lnTo>
                  <a:lnTo>
                    <a:pt x="98604" y="162184"/>
                  </a:lnTo>
                  <a:lnTo>
                    <a:pt x="130638" y="125103"/>
                  </a:lnTo>
                  <a:lnTo>
                    <a:pt x="134472" y="123177"/>
                  </a:lnTo>
                  <a:lnTo>
                    <a:pt x="135859" y="126571"/>
                  </a:lnTo>
                  <a:lnTo>
                    <a:pt x="136619" y="141652"/>
                  </a:lnTo>
                  <a:lnTo>
                    <a:pt x="144794" y="168703"/>
                  </a:lnTo>
                  <a:lnTo>
                    <a:pt x="155408" y="184554"/>
                  </a:lnTo>
                  <a:lnTo>
                    <a:pt x="163854" y="189716"/>
                  </a:lnTo>
                  <a:lnTo>
                    <a:pt x="185717" y="195453"/>
                  </a:lnTo>
                  <a:lnTo>
                    <a:pt x="195758" y="194643"/>
                  </a:lnTo>
                  <a:lnTo>
                    <a:pt x="213154" y="187504"/>
                  </a:lnTo>
                  <a:lnTo>
                    <a:pt x="236102" y="164741"/>
                  </a:lnTo>
                  <a:lnTo>
                    <a:pt x="252130" y="130181"/>
                  </a:lnTo>
                  <a:lnTo>
                    <a:pt x="258698" y="90305"/>
                  </a:lnTo>
                  <a:lnTo>
                    <a:pt x="252512" y="43315"/>
                  </a:lnTo>
                  <a:lnTo>
                    <a:pt x="2404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58880" y="663295"/>
              <a:ext cx="210571" cy="389555"/>
            </a:xfrm>
            <a:custGeom>
              <a:avLst/>
              <a:gdLst/>
              <a:ahLst/>
              <a:cxnLst/>
              <a:rect l="0" t="0" r="0" b="0"/>
              <a:pathLst>
                <a:path w="210571" h="389555">
                  <a:moveTo>
                    <a:pt x="0" y="0"/>
                  </a:moveTo>
                  <a:lnTo>
                    <a:pt x="14655" y="62092"/>
                  </a:lnTo>
                  <a:lnTo>
                    <a:pt x="24750" y="111204"/>
                  </a:lnTo>
                  <a:lnTo>
                    <a:pt x="38641" y="165466"/>
                  </a:lnTo>
                  <a:lnTo>
                    <a:pt x="56157" y="220705"/>
                  </a:lnTo>
                  <a:lnTo>
                    <a:pt x="69022" y="271540"/>
                  </a:lnTo>
                  <a:lnTo>
                    <a:pt x="69657" y="326642"/>
                  </a:lnTo>
                  <a:lnTo>
                    <a:pt x="67495" y="340594"/>
                  </a:lnTo>
                  <a:lnTo>
                    <a:pt x="63714" y="346385"/>
                  </a:lnTo>
                  <a:lnTo>
                    <a:pt x="58854" y="346737"/>
                  </a:lnTo>
                  <a:lnTo>
                    <a:pt x="53274" y="343462"/>
                  </a:lnTo>
                  <a:lnTo>
                    <a:pt x="47074" y="324225"/>
                  </a:lnTo>
                  <a:lnTo>
                    <a:pt x="45489" y="298518"/>
                  </a:lnTo>
                  <a:lnTo>
                    <a:pt x="48683" y="275394"/>
                  </a:lnTo>
                  <a:lnTo>
                    <a:pt x="60242" y="253419"/>
                  </a:lnTo>
                  <a:lnTo>
                    <a:pt x="68237" y="242645"/>
                  </a:lnTo>
                  <a:lnTo>
                    <a:pt x="89600" y="227555"/>
                  </a:lnTo>
                  <a:lnTo>
                    <a:pt x="101848" y="221893"/>
                  </a:lnTo>
                  <a:lnTo>
                    <a:pt x="112352" y="220459"/>
                  </a:lnTo>
                  <a:lnTo>
                    <a:pt x="130263" y="225103"/>
                  </a:lnTo>
                  <a:lnTo>
                    <a:pt x="146022" y="238086"/>
                  </a:lnTo>
                  <a:lnTo>
                    <a:pt x="181143" y="285120"/>
                  </a:lnTo>
                  <a:lnTo>
                    <a:pt x="202911" y="337024"/>
                  </a:lnTo>
                  <a:lnTo>
                    <a:pt x="21057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18394" y="887642"/>
              <a:ext cx="182684" cy="165208"/>
            </a:xfrm>
            <a:custGeom>
              <a:avLst/>
              <a:gdLst/>
              <a:ahLst/>
              <a:cxnLst/>
              <a:rect l="0" t="0" r="0" b="0"/>
              <a:pathLst>
                <a:path w="182684" h="165208">
                  <a:moveTo>
                    <a:pt x="87927" y="112565"/>
                  </a:moveTo>
                  <a:lnTo>
                    <a:pt x="122673" y="75478"/>
                  </a:lnTo>
                  <a:lnTo>
                    <a:pt x="131836" y="57477"/>
                  </a:lnTo>
                  <a:lnTo>
                    <a:pt x="132407" y="47764"/>
                  </a:lnTo>
                  <a:lnTo>
                    <a:pt x="126803" y="27612"/>
                  </a:lnTo>
                  <a:lnTo>
                    <a:pt x="113394" y="13197"/>
                  </a:lnTo>
                  <a:lnTo>
                    <a:pt x="104905" y="7715"/>
                  </a:lnTo>
                  <a:lnTo>
                    <a:pt x="70601" y="0"/>
                  </a:lnTo>
                  <a:lnTo>
                    <a:pt x="47471" y="4434"/>
                  </a:lnTo>
                  <a:lnTo>
                    <a:pt x="36390" y="8892"/>
                  </a:lnTo>
                  <a:lnTo>
                    <a:pt x="20958" y="23204"/>
                  </a:lnTo>
                  <a:lnTo>
                    <a:pt x="1519" y="60988"/>
                  </a:lnTo>
                  <a:lnTo>
                    <a:pt x="0" y="81453"/>
                  </a:lnTo>
                  <a:lnTo>
                    <a:pt x="8558" y="128776"/>
                  </a:lnTo>
                  <a:lnTo>
                    <a:pt x="21067" y="149406"/>
                  </a:lnTo>
                  <a:lnTo>
                    <a:pt x="29315" y="158182"/>
                  </a:lnTo>
                  <a:lnTo>
                    <a:pt x="38324" y="161694"/>
                  </a:lnTo>
                  <a:lnTo>
                    <a:pt x="47839" y="161695"/>
                  </a:lnTo>
                  <a:lnTo>
                    <a:pt x="66601" y="155457"/>
                  </a:lnTo>
                  <a:lnTo>
                    <a:pt x="82738" y="144886"/>
                  </a:lnTo>
                  <a:lnTo>
                    <a:pt x="94590" y="129270"/>
                  </a:lnTo>
                  <a:lnTo>
                    <a:pt x="111730" y="90648"/>
                  </a:lnTo>
                  <a:lnTo>
                    <a:pt x="115494" y="88595"/>
                  </a:lnTo>
                  <a:lnTo>
                    <a:pt x="119173" y="91906"/>
                  </a:lnTo>
                  <a:lnTo>
                    <a:pt x="139072" y="125252"/>
                  </a:lnTo>
                  <a:lnTo>
                    <a:pt x="182683" y="1652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79717" y="673823"/>
              <a:ext cx="37175" cy="389556"/>
            </a:xfrm>
            <a:custGeom>
              <a:avLst/>
              <a:gdLst/>
              <a:ahLst/>
              <a:cxnLst/>
              <a:rect l="0" t="0" r="0" b="0"/>
              <a:pathLst>
                <a:path w="37175" h="389556">
                  <a:moveTo>
                    <a:pt x="5589" y="0"/>
                  </a:moveTo>
                  <a:lnTo>
                    <a:pt x="0" y="16768"/>
                  </a:lnTo>
                  <a:lnTo>
                    <a:pt x="3272" y="79092"/>
                  </a:lnTo>
                  <a:lnTo>
                    <a:pt x="6072" y="134959"/>
                  </a:lnTo>
                  <a:lnTo>
                    <a:pt x="16906" y="196415"/>
                  </a:lnTo>
                  <a:lnTo>
                    <a:pt x="26880" y="254729"/>
                  </a:lnTo>
                  <a:lnTo>
                    <a:pt x="34124" y="310222"/>
                  </a:lnTo>
                  <a:lnTo>
                    <a:pt x="36270" y="353181"/>
                  </a:lnTo>
                  <a:lnTo>
                    <a:pt x="37174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80021" y="831751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05948" y="3119"/>
                  </a:lnTo>
                  <a:lnTo>
                    <a:pt x="156557" y="11453"/>
                  </a:lnTo>
                  <a:lnTo>
                    <a:pt x="107998" y="21331"/>
                  </a:lnTo>
                  <a:lnTo>
                    <a:pt x="49669" y="295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64373" y="726466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4144"/>
                  </a:lnTo>
                  <a:lnTo>
                    <a:pt x="0" y="101441"/>
                  </a:lnTo>
                  <a:lnTo>
                    <a:pt x="0" y="156788"/>
                  </a:lnTo>
                  <a:lnTo>
                    <a:pt x="5589" y="216714"/>
                  </a:lnTo>
                  <a:lnTo>
                    <a:pt x="10723" y="277987"/>
                  </a:lnTo>
                  <a:lnTo>
                    <a:pt x="18669" y="327005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16974" y="857747"/>
              <a:ext cx="252685" cy="68761"/>
            </a:xfrm>
            <a:custGeom>
              <a:avLst/>
              <a:gdLst/>
              <a:ahLst/>
              <a:cxnLst/>
              <a:rect l="0" t="0" r="0" b="0"/>
              <a:pathLst>
                <a:path w="252685" h="68761">
                  <a:moveTo>
                    <a:pt x="252684" y="5589"/>
                  </a:moveTo>
                  <a:lnTo>
                    <a:pt x="230327" y="0"/>
                  </a:lnTo>
                  <a:lnTo>
                    <a:pt x="209992" y="3495"/>
                  </a:lnTo>
                  <a:lnTo>
                    <a:pt x="149446" y="30097"/>
                  </a:lnTo>
                  <a:lnTo>
                    <a:pt x="86115" y="50743"/>
                  </a:lnTo>
                  <a:lnTo>
                    <a:pt x="26620" y="65579"/>
                  </a:lnTo>
                  <a:lnTo>
                    <a:pt x="0" y="687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80186" y="673823"/>
              <a:ext cx="326478" cy="379027"/>
            </a:xfrm>
            <a:custGeom>
              <a:avLst/>
              <a:gdLst/>
              <a:ahLst/>
              <a:cxnLst/>
              <a:rect l="0" t="0" r="0" b="0"/>
              <a:pathLst>
                <a:path w="326478" h="379027">
                  <a:moveTo>
                    <a:pt x="0" y="0"/>
                  </a:moveTo>
                  <a:lnTo>
                    <a:pt x="8406" y="50433"/>
                  </a:lnTo>
                  <a:lnTo>
                    <a:pt x="17959" y="107750"/>
                  </a:lnTo>
                  <a:lnTo>
                    <a:pt x="28198" y="169187"/>
                  </a:lnTo>
                  <a:lnTo>
                    <a:pt x="37471" y="230674"/>
                  </a:lnTo>
                  <a:lnTo>
                    <a:pt x="41908" y="285287"/>
                  </a:lnTo>
                  <a:lnTo>
                    <a:pt x="50176" y="346255"/>
                  </a:lnTo>
                  <a:lnTo>
                    <a:pt x="50377" y="366801"/>
                  </a:lnTo>
                  <a:lnTo>
                    <a:pt x="48793" y="367367"/>
                  </a:lnTo>
                  <a:lnTo>
                    <a:pt x="46567" y="364234"/>
                  </a:lnTo>
                  <a:lnTo>
                    <a:pt x="42700" y="304650"/>
                  </a:lnTo>
                  <a:lnTo>
                    <a:pt x="47819" y="249041"/>
                  </a:lnTo>
                  <a:lnTo>
                    <a:pt x="52937" y="238557"/>
                  </a:lnTo>
                  <a:lnTo>
                    <a:pt x="67981" y="223789"/>
                  </a:lnTo>
                  <a:lnTo>
                    <a:pt x="76906" y="221722"/>
                  </a:lnTo>
                  <a:lnTo>
                    <a:pt x="96182" y="225665"/>
                  </a:lnTo>
                  <a:lnTo>
                    <a:pt x="113328" y="238336"/>
                  </a:lnTo>
                  <a:lnTo>
                    <a:pt x="136134" y="268320"/>
                  </a:lnTo>
                  <a:lnTo>
                    <a:pt x="170699" y="326840"/>
                  </a:lnTo>
                  <a:lnTo>
                    <a:pt x="180371" y="352713"/>
                  </a:lnTo>
                  <a:lnTo>
                    <a:pt x="184588" y="357974"/>
                  </a:lnTo>
                  <a:lnTo>
                    <a:pt x="188570" y="357973"/>
                  </a:lnTo>
                  <a:lnTo>
                    <a:pt x="248644" y="305053"/>
                  </a:lnTo>
                  <a:lnTo>
                    <a:pt x="303625" y="269026"/>
                  </a:lnTo>
                  <a:lnTo>
                    <a:pt x="320558" y="250589"/>
                  </a:lnTo>
                  <a:lnTo>
                    <a:pt x="324840" y="240759"/>
                  </a:lnTo>
                  <a:lnTo>
                    <a:pt x="326477" y="220478"/>
                  </a:lnTo>
                  <a:lnTo>
                    <a:pt x="322936" y="212496"/>
                  </a:lnTo>
                  <a:lnTo>
                    <a:pt x="309644" y="200508"/>
                  </a:lnTo>
                  <a:lnTo>
                    <a:pt x="288918" y="194400"/>
                  </a:lnTo>
                  <a:lnTo>
                    <a:pt x="276840" y="192771"/>
                  </a:lnTo>
                  <a:lnTo>
                    <a:pt x="257181" y="197200"/>
                  </a:lnTo>
                  <a:lnTo>
                    <a:pt x="225497" y="219108"/>
                  </a:lnTo>
                  <a:lnTo>
                    <a:pt x="209404" y="244685"/>
                  </a:lnTo>
                  <a:lnTo>
                    <a:pt x="207322" y="264337"/>
                  </a:lnTo>
                  <a:lnTo>
                    <a:pt x="215518" y="311138"/>
                  </a:lnTo>
                  <a:lnTo>
                    <a:pt x="230623" y="346043"/>
                  </a:lnTo>
                  <a:lnTo>
                    <a:pt x="246389" y="361637"/>
                  </a:lnTo>
                  <a:lnTo>
                    <a:pt x="255506" y="367434"/>
                  </a:lnTo>
                  <a:lnTo>
                    <a:pt x="313006" y="377500"/>
                  </a:lnTo>
                  <a:lnTo>
                    <a:pt x="326384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66585" y="891612"/>
              <a:ext cx="169663" cy="340962"/>
            </a:xfrm>
            <a:custGeom>
              <a:avLst/>
              <a:gdLst/>
              <a:ahLst/>
              <a:cxnLst/>
              <a:rect l="0" t="0" r="0" b="0"/>
              <a:pathLst>
                <a:path w="169663" h="340962">
                  <a:moveTo>
                    <a:pt x="18969" y="108595"/>
                  </a:moveTo>
                  <a:lnTo>
                    <a:pt x="30148" y="119773"/>
                  </a:lnTo>
                  <a:lnTo>
                    <a:pt x="35636" y="140859"/>
                  </a:lnTo>
                  <a:lnTo>
                    <a:pt x="44749" y="202056"/>
                  </a:lnTo>
                  <a:lnTo>
                    <a:pt x="57813" y="260894"/>
                  </a:lnTo>
                  <a:lnTo>
                    <a:pt x="71659" y="313764"/>
                  </a:lnTo>
                  <a:lnTo>
                    <a:pt x="75142" y="337821"/>
                  </a:lnTo>
                  <a:lnTo>
                    <a:pt x="72795" y="340961"/>
                  </a:lnTo>
                  <a:lnTo>
                    <a:pt x="68892" y="340715"/>
                  </a:lnTo>
                  <a:lnTo>
                    <a:pt x="66289" y="335871"/>
                  </a:lnTo>
                  <a:lnTo>
                    <a:pt x="50590" y="281648"/>
                  </a:lnTo>
                  <a:lnTo>
                    <a:pt x="33708" y="221374"/>
                  </a:lnTo>
                  <a:lnTo>
                    <a:pt x="19108" y="167007"/>
                  </a:lnTo>
                  <a:lnTo>
                    <a:pt x="4959" y="106225"/>
                  </a:lnTo>
                  <a:lnTo>
                    <a:pt x="0" y="57720"/>
                  </a:lnTo>
                  <a:lnTo>
                    <a:pt x="5080" y="29832"/>
                  </a:lnTo>
                  <a:lnTo>
                    <a:pt x="9710" y="17482"/>
                  </a:lnTo>
                  <a:lnTo>
                    <a:pt x="18646" y="9248"/>
                  </a:lnTo>
                  <a:lnTo>
                    <a:pt x="44172" y="100"/>
                  </a:lnTo>
                  <a:lnTo>
                    <a:pt x="55658" y="0"/>
                  </a:lnTo>
                  <a:lnTo>
                    <a:pt x="74660" y="6128"/>
                  </a:lnTo>
                  <a:lnTo>
                    <a:pt x="121536" y="35729"/>
                  </a:lnTo>
                  <a:lnTo>
                    <a:pt x="151793" y="63136"/>
                  </a:lnTo>
                  <a:lnTo>
                    <a:pt x="167639" y="89666"/>
                  </a:lnTo>
                  <a:lnTo>
                    <a:pt x="169662" y="109541"/>
                  </a:lnTo>
                  <a:lnTo>
                    <a:pt x="168565" y="119754"/>
                  </a:lnTo>
                  <a:lnTo>
                    <a:pt x="164323" y="127733"/>
                  </a:lnTo>
                  <a:lnTo>
                    <a:pt x="150251" y="139717"/>
                  </a:lnTo>
                  <a:lnTo>
                    <a:pt x="106556" y="155773"/>
                  </a:lnTo>
                  <a:lnTo>
                    <a:pt x="71612" y="1612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43482" y="884393"/>
              <a:ext cx="56094" cy="181434"/>
            </a:xfrm>
            <a:custGeom>
              <a:avLst/>
              <a:gdLst/>
              <a:ahLst/>
              <a:cxnLst/>
              <a:rect l="0" t="0" r="0" b="0"/>
              <a:pathLst>
                <a:path w="56094" h="181434">
                  <a:moveTo>
                    <a:pt x="0" y="73700"/>
                  </a:moveTo>
                  <a:lnTo>
                    <a:pt x="20243" y="117662"/>
                  </a:lnTo>
                  <a:lnTo>
                    <a:pt x="54309" y="179147"/>
                  </a:lnTo>
                  <a:lnTo>
                    <a:pt x="56093" y="181433"/>
                  </a:lnTo>
                  <a:lnTo>
                    <a:pt x="54956" y="171494"/>
                  </a:lnTo>
                  <a:lnTo>
                    <a:pt x="29126" y="109567"/>
                  </a:lnTo>
                  <a:lnTo>
                    <a:pt x="16585" y="64017"/>
                  </a:lnTo>
                  <a:lnTo>
                    <a:pt x="18289" y="42490"/>
                  </a:lnTo>
                  <a:lnTo>
                    <a:pt x="26065" y="24344"/>
                  </a:lnTo>
                  <a:lnTo>
                    <a:pt x="421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93710" y="905450"/>
              <a:ext cx="120111" cy="165034"/>
            </a:xfrm>
            <a:custGeom>
              <a:avLst/>
              <a:gdLst/>
              <a:ahLst/>
              <a:cxnLst/>
              <a:rect l="0" t="0" r="0" b="0"/>
              <a:pathLst>
                <a:path w="120111" h="165034">
                  <a:moveTo>
                    <a:pt x="91927" y="0"/>
                  </a:moveTo>
                  <a:lnTo>
                    <a:pt x="47965" y="20244"/>
                  </a:lnTo>
                  <a:lnTo>
                    <a:pt x="23269" y="39404"/>
                  </a:lnTo>
                  <a:lnTo>
                    <a:pt x="6723" y="65488"/>
                  </a:lnTo>
                  <a:lnTo>
                    <a:pt x="0" y="101032"/>
                  </a:lnTo>
                  <a:lnTo>
                    <a:pt x="3598" y="135611"/>
                  </a:lnTo>
                  <a:lnTo>
                    <a:pt x="8474" y="144220"/>
                  </a:lnTo>
                  <a:lnTo>
                    <a:pt x="23252" y="156904"/>
                  </a:lnTo>
                  <a:lnTo>
                    <a:pt x="44637" y="163322"/>
                  </a:lnTo>
                  <a:lnTo>
                    <a:pt x="56891" y="165033"/>
                  </a:lnTo>
                  <a:lnTo>
                    <a:pt x="79865" y="160696"/>
                  </a:lnTo>
                  <a:lnTo>
                    <a:pt x="90904" y="156264"/>
                  </a:lnTo>
                  <a:lnTo>
                    <a:pt x="106290" y="141980"/>
                  </a:lnTo>
                  <a:lnTo>
                    <a:pt x="112031" y="133258"/>
                  </a:lnTo>
                  <a:lnTo>
                    <a:pt x="120110" y="98626"/>
                  </a:lnTo>
                  <a:lnTo>
                    <a:pt x="116915" y="64318"/>
                  </a:lnTo>
                  <a:lnTo>
                    <a:pt x="108492" y="45743"/>
                  </a:lnTo>
                  <a:lnTo>
                    <a:pt x="102971" y="37515"/>
                  </a:lnTo>
                  <a:lnTo>
                    <a:pt x="87476" y="25252"/>
                  </a:lnTo>
                  <a:lnTo>
                    <a:pt x="49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48808" y="736994"/>
              <a:ext cx="255824" cy="360243"/>
            </a:xfrm>
            <a:custGeom>
              <a:avLst/>
              <a:gdLst/>
              <a:ahLst/>
              <a:cxnLst/>
              <a:rect l="0" t="0" r="0" b="0"/>
              <a:pathLst>
                <a:path w="255824" h="360243">
                  <a:moveTo>
                    <a:pt x="0" y="0"/>
                  </a:moveTo>
                  <a:lnTo>
                    <a:pt x="14654" y="58617"/>
                  </a:lnTo>
                  <a:lnTo>
                    <a:pt x="31667" y="115214"/>
                  </a:lnTo>
                  <a:lnTo>
                    <a:pt x="45640" y="168988"/>
                  </a:lnTo>
                  <a:lnTo>
                    <a:pt x="56157" y="218787"/>
                  </a:lnTo>
                  <a:lnTo>
                    <a:pt x="61786" y="279610"/>
                  </a:lnTo>
                  <a:lnTo>
                    <a:pt x="62898" y="336685"/>
                  </a:lnTo>
                  <a:lnTo>
                    <a:pt x="62989" y="350799"/>
                  </a:lnTo>
                  <a:lnTo>
                    <a:pt x="60710" y="357868"/>
                  </a:lnTo>
                  <a:lnTo>
                    <a:pt x="56851" y="360242"/>
                  </a:lnTo>
                  <a:lnTo>
                    <a:pt x="51939" y="359484"/>
                  </a:lnTo>
                  <a:lnTo>
                    <a:pt x="48664" y="353130"/>
                  </a:lnTo>
                  <a:lnTo>
                    <a:pt x="42977" y="290420"/>
                  </a:lnTo>
                  <a:lnTo>
                    <a:pt x="50690" y="241031"/>
                  </a:lnTo>
                  <a:lnTo>
                    <a:pt x="56845" y="210460"/>
                  </a:lnTo>
                  <a:lnTo>
                    <a:pt x="62463" y="198799"/>
                  </a:lnTo>
                  <a:lnTo>
                    <a:pt x="78064" y="182722"/>
                  </a:lnTo>
                  <a:lnTo>
                    <a:pt x="102935" y="177916"/>
                  </a:lnTo>
                  <a:lnTo>
                    <a:pt x="155383" y="184363"/>
                  </a:lnTo>
                  <a:lnTo>
                    <a:pt x="211809" y="218370"/>
                  </a:lnTo>
                  <a:lnTo>
                    <a:pt x="236934" y="244467"/>
                  </a:lnTo>
                  <a:lnTo>
                    <a:pt x="253606" y="274426"/>
                  </a:lnTo>
                  <a:lnTo>
                    <a:pt x="255823" y="295103"/>
                  </a:lnTo>
                  <a:lnTo>
                    <a:pt x="254777" y="305530"/>
                  </a:lnTo>
                  <a:lnTo>
                    <a:pt x="250570" y="313651"/>
                  </a:lnTo>
                  <a:lnTo>
                    <a:pt x="236537" y="325794"/>
                  </a:lnTo>
                  <a:lnTo>
                    <a:pt x="212362" y="328851"/>
                  </a:lnTo>
                  <a:lnTo>
                    <a:pt x="154772" y="321282"/>
                  </a:lnTo>
                  <a:lnTo>
                    <a:pt x="94757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12021" y="736994"/>
              <a:ext cx="181438" cy="326385"/>
            </a:xfrm>
            <a:custGeom>
              <a:avLst/>
              <a:gdLst/>
              <a:ahLst/>
              <a:cxnLst/>
              <a:rect l="0" t="0" r="0" b="0"/>
              <a:pathLst>
                <a:path w="181438" h="326385">
                  <a:moveTo>
                    <a:pt x="0" y="0"/>
                  </a:moveTo>
                  <a:lnTo>
                    <a:pt x="14654" y="49552"/>
                  </a:lnTo>
                  <a:lnTo>
                    <a:pt x="24749" y="100080"/>
                  </a:lnTo>
                  <a:lnTo>
                    <a:pt x="29560" y="148327"/>
                  </a:lnTo>
                  <a:lnTo>
                    <a:pt x="30985" y="197847"/>
                  </a:lnTo>
                  <a:lnTo>
                    <a:pt x="31408" y="249564"/>
                  </a:lnTo>
                  <a:lnTo>
                    <a:pt x="37616" y="295612"/>
                  </a:lnTo>
                  <a:lnTo>
                    <a:pt x="36776" y="295341"/>
                  </a:lnTo>
                  <a:lnTo>
                    <a:pt x="35045" y="291650"/>
                  </a:lnTo>
                  <a:lnTo>
                    <a:pt x="36231" y="286850"/>
                  </a:lnTo>
                  <a:lnTo>
                    <a:pt x="43789" y="275278"/>
                  </a:lnTo>
                  <a:lnTo>
                    <a:pt x="105998" y="238725"/>
                  </a:lnTo>
                  <a:lnTo>
                    <a:pt x="158021" y="212473"/>
                  </a:lnTo>
                  <a:lnTo>
                    <a:pt x="172787" y="196208"/>
                  </a:lnTo>
                  <a:lnTo>
                    <a:pt x="178362" y="186957"/>
                  </a:lnTo>
                  <a:lnTo>
                    <a:pt x="181437" y="167320"/>
                  </a:lnTo>
                  <a:lnTo>
                    <a:pt x="180620" y="157171"/>
                  </a:lnTo>
                  <a:lnTo>
                    <a:pt x="176565" y="149234"/>
                  </a:lnTo>
                  <a:lnTo>
                    <a:pt x="162701" y="137296"/>
                  </a:lnTo>
                  <a:lnTo>
                    <a:pt x="154091" y="134815"/>
                  </a:lnTo>
                  <a:lnTo>
                    <a:pt x="135165" y="135177"/>
                  </a:lnTo>
                  <a:lnTo>
                    <a:pt x="118174" y="142357"/>
                  </a:lnTo>
                  <a:lnTo>
                    <a:pt x="102824" y="154517"/>
                  </a:lnTo>
                  <a:lnTo>
                    <a:pt x="88203" y="171620"/>
                  </a:lnTo>
                  <a:lnTo>
                    <a:pt x="80145" y="197158"/>
                  </a:lnTo>
                  <a:lnTo>
                    <a:pt x="78729" y="238182"/>
                  </a:lnTo>
                  <a:lnTo>
                    <a:pt x="84123" y="261447"/>
                  </a:lnTo>
                  <a:lnTo>
                    <a:pt x="100314" y="293105"/>
                  </a:lnTo>
                  <a:lnTo>
                    <a:pt x="118760" y="315484"/>
                  </a:lnTo>
                  <a:lnTo>
                    <a:pt x="13687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33119" y="916184"/>
              <a:ext cx="252685" cy="157723"/>
            </a:xfrm>
            <a:custGeom>
              <a:avLst/>
              <a:gdLst/>
              <a:ahLst/>
              <a:cxnLst/>
              <a:rect l="0" t="0" r="0" b="0"/>
              <a:pathLst>
                <a:path w="252685" h="157723">
                  <a:moveTo>
                    <a:pt x="0" y="52437"/>
                  </a:moveTo>
                  <a:lnTo>
                    <a:pt x="5589" y="69205"/>
                  </a:lnTo>
                  <a:lnTo>
                    <a:pt x="5214" y="86796"/>
                  </a:lnTo>
                  <a:lnTo>
                    <a:pt x="3487" y="106312"/>
                  </a:lnTo>
                  <a:lnTo>
                    <a:pt x="6619" y="126684"/>
                  </a:lnTo>
                  <a:lnTo>
                    <a:pt x="7922" y="127672"/>
                  </a:lnTo>
                  <a:lnTo>
                    <a:pt x="11470" y="64607"/>
                  </a:lnTo>
                  <a:lnTo>
                    <a:pt x="20036" y="26148"/>
                  </a:lnTo>
                  <a:lnTo>
                    <a:pt x="30742" y="7218"/>
                  </a:lnTo>
                  <a:lnTo>
                    <a:pt x="36873" y="3574"/>
                  </a:lnTo>
                  <a:lnTo>
                    <a:pt x="43299" y="3484"/>
                  </a:lnTo>
                  <a:lnTo>
                    <a:pt x="49923" y="5764"/>
                  </a:lnTo>
                  <a:lnTo>
                    <a:pt x="63522" y="17655"/>
                  </a:lnTo>
                  <a:lnTo>
                    <a:pt x="97143" y="63931"/>
                  </a:lnTo>
                  <a:lnTo>
                    <a:pt x="106735" y="84452"/>
                  </a:lnTo>
                  <a:lnTo>
                    <a:pt x="109761" y="85479"/>
                  </a:lnTo>
                  <a:lnTo>
                    <a:pt x="111779" y="80314"/>
                  </a:lnTo>
                  <a:lnTo>
                    <a:pt x="118792" y="24826"/>
                  </a:lnTo>
                  <a:lnTo>
                    <a:pt x="132345" y="6630"/>
                  </a:lnTo>
                  <a:lnTo>
                    <a:pt x="140872" y="2012"/>
                  </a:lnTo>
                  <a:lnTo>
                    <a:pt x="159706" y="0"/>
                  </a:lnTo>
                  <a:lnTo>
                    <a:pt x="190040" y="11034"/>
                  </a:lnTo>
                  <a:lnTo>
                    <a:pt x="215665" y="34710"/>
                  </a:lnTo>
                  <a:lnTo>
                    <a:pt x="232487" y="69542"/>
                  </a:lnTo>
                  <a:lnTo>
                    <a:pt x="244003" y="130830"/>
                  </a:lnTo>
                  <a:lnTo>
                    <a:pt x="252684" y="1577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973366" y="905450"/>
              <a:ext cx="17765" cy="178986"/>
            </a:xfrm>
            <a:custGeom>
              <a:avLst/>
              <a:gdLst/>
              <a:ahLst/>
              <a:cxnLst/>
              <a:rect l="0" t="0" r="0" b="0"/>
              <a:pathLst>
                <a:path w="17765" h="178986">
                  <a:moveTo>
                    <a:pt x="7235" y="0"/>
                  </a:moveTo>
                  <a:lnTo>
                    <a:pt x="0" y="27556"/>
                  </a:lnTo>
                  <a:lnTo>
                    <a:pt x="476" y="83779"/>
                  </a:lnTo>
                  <a:lnTo>
                    <a:pt x="11489" y="140291"/>
                  </a:lnTo>
                  <a:lnTo>
                    <a:pt x="17764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70073" y="8001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84160" y="867727"/>
              <a:ext cx="197297" cy="244098"/>
            </a:xfrm>
            <a:custGeom>
              <a:avLst/>
              <a:gdLst/>
              <a:ahLst/>
              <a:cxnLst/>
              <a:rect l="0" t="0" r="0" b="0"/>
              <a:pathLst>
                <a:path w="197297" h="244098">
                  <a:moveTo>
                    <a:pt x="117540" y="27195"/>
                  </a:moveTo>
                  <a:lnTo>
                    <a:pt x="123128" y="10427"/>
                  </a:lnTo>
                  <a:lnTo>
                    <a:pt x="120095" y="5488"/>
                  </a:lnTo>
                  <a:lnTo>
                    <a:pt x="104247" y="0"/>
                  </a:lnTo>
                  <a:lnTo>
                    <a:pt x="74607" y="2499"/>
                  </a:lnTo>
                  <a:lnTo>
                    <a:pt x="43597" y="16238"/>
                  </a:lnTo>
                  <a:lnTo>
                    <a:pt x="17772" y="35127"/>
                  </a:lnTo>
                  <a:lnTo>
                    <a:pt x="891" y="61131"/>
                  </a:lnTo>
                  <a:lnTo>
                    <a:pt x="0" y="69706"/>
                  </a:lnTo>
                  <a:lnTo>
                    <a:pt x="5248" y="85473"/>
                  </a:lnTo>
                  <a:lnTo>
                    <a:pt x="12263" y="90613"/>
                  </a:lnTo>
                  <a:lnTo>
                    <a:pt x="32536" y="96325"/>
                  </a:lnTo>
                  <a:lnTo>
                    <a:pt x="85852" y="95079"/>
                  </a:lnTo>
                  <a:lnTo>
                    <a:pt x="144649" y="109704"/>
                  </a:lnTo>
                  <a:lnTo>
                    <a:pt x="179133" y="133527"/>
                  </a:lnTo>
                  <a:lnTo>
                    <a:pt x="186677" y="140197"/>
                  </a:lnTo>
                  <a:lnTo>
                    <a:pt x="195061" y="163206"/>
                  </a:lnTo>
                  <a:lnTo>
                    <a:pt x="197296" y="177530"/>
                  </a:lnTo>
                  <a:lnTo>
                    <a:pt x="193540" y="199685"/>
                  </a:lnTo>
                  <a:lnTo>
                    <a:pt x="178272" y="225312"/>
                  </a:lnTo>
                  <a:lnTo>
                    <a:pt x="172067" y="232973"/>
                  </a:lnTo>
                  <a:lnTo>
                    <a:pt x="152692" y="241484"/>
                  </a:lnTo>
                  <a:lnTo>
                    <a:pt x="128484" y="244097"/>
                  </a:lnTo>
                  <a:lnTo>
                    <a:pt x="66569" y="233241"/>
                  </a:lnTo>
                  <a:lnTo>
                    <a:pt x="12255" y="2167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615167" y="910573"/>
              <a:ext cx="260357" cy="200082"/>
            </a:xfrm>
            <a:custGeom>
              <a:avLst/>
              <a:gdLst/>
              <a:ahLst/>
              <a:cxnLst/>
              <a:rect l="0" t="0" r="0" b="0"/>
              <a:pathLst>
                <a:path w="260357" h="200082">
                  <a:moveTo>
                    <a:pt x="134014" y="110691"/>
                  </a:moveTo>
                  <a:lnTo>
                    <a:pt x="149655" y="92710"/>
                  </a:lnTo>
                  <a:lnTo>
                    <a:pt x="157733" y="75793"/>
                  </a:lnTo>
                  <a:lnTo>
                    <a:pt x="158984" y="53457"/>
                  </a:lnTo>
                  <a:lnTo>
                    <a:pt x="154470" y="30271"/>
                  </a:lnTo>
                  <a:lnTo>
                    <a:pt x="144665" y="12168"/>
                  </a:lnTo>
                  <a:lnTo>
                    <a:pt x="135266" y="6404"/>
                  </a:lnTo>
                  <a:lnTo>
                    <a:pt x="109224" y="0"/>
                  </a:lnTo>
                  <a:lnTo>
                    <a:pt x="87511" y="3393"/>
                  </a:lnTo>
                  <a:lnTo>
                    <a:pt x="39849" y="25028"/>
                  </a:lnTo>
                  <a:lnTo>
                    <a:pt x="23533" y="41033"/>
                  </a:lnTo>
                  <a:lnTo>
                    <a:pt x="6782" y="75364"/>
                  </a:lnTo>
                  <a:lnTo>
                    <a:pt x="0" y="115171"/>
                  </a:lnTo>
                  <a:lnTo>
                    <a:pt x="9169" y="156602"/>
                  </a:lnTo>
                  <a:lnTo>
                    <a:pt x="23546" y="178279"/>
                  </a:lnTo>
                  <a:lnTo>
                    <a:pt x="32292" y="187335"/>
                  </a:lnTo>
                  <a:lnTo>
                    <a:pt x="54489" y="197397"/>
                  </a:lnTo>
                  <a:lnTo>
                    <a:pt x="66959" y="200081"/>
                  </a:lnTo>
                  <a:lnTo>
                    <a:pt x="77613" y="199530"/>
                  </a:lnTo>
                  <a:lnTo>
                    <a:pt x="95688" y="192679"/>
                  </a:lnTo>
                  <a:lnTo>
                    <a:pt x="119019" y="170079"/>
                  </a:lnTo>
                  <a:lnTo>
                    <a:pt x="140749" y="141155"/>
                  </a:lnTo>
                  <a:lnTo>
                    <a:pt x="148705" y="117602"/>
                  </a:lnTo>
                  <a:lnTo>
                    <a:pt x="150827" y="104769"/>
                  </a:lnTo>
                  <a:lnTo>
                    <a:pt x="153411" y="100894"/>
                  </a:lnTo>
                  <a:lnTo>
                    <a:pt x="156305" y="102990"/>
                  </a:lnTo>
                  <a:lnTo>
                    <a:pt x="175121" y="142865"/>
                  </a:lnTo>
                  <a:lnTo>
                    <a:pt x="200006" y="164808"/>
                  </a:lnTo>
                  <a:lnTo>
                    <a:pt x="228437" y="178068"/>
                  </a:lnTo>
                  <a:lnTo>
                    <a:pt x="260356" y="184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885718" y="906318"/>
              <a:ext cx="213274" cy="237617"/>
            </a:xfrm>
            <a:custGeom>
              <a:avLst/>
              <a:gdLst/>
              <a:ahLst/>
              <a:cxnLst/>
              <a:rect l="0" t="0" r="0" b="0"/>
              <a:pathLst>
                <a:path w="213274" h="237617">
                  <a:moveTo>
                    <a:pt x="147732" y="20189"/>
                  </a:moveTo>
                  <a:lnTo>
                    <a:pt x="136554" y="9011"/>
                  </a:lnTo>
                  <a:lnTo>
                    <a:pt x="115469" y="3523"/>
                  </a:lnTo>
                  <a:lnTo>
                    <a:pt x="59861" y="0"/>
                  </a:lnTo>
                  <a:lnTo>
                    <a:pt x="34980" y="5757"/>
                  </a:lnTo>
                  <a:lnTo>
                    <a:pt x="23431" y="10568"/>
                  </a:lnTo>
                  <a:lnTo>
                    <a:pt x="14561" y="18454"/>
                  </a:lnTo>
                  <a:lnTo>
                    <a:pt x="1588" y="39695"/>
                  </a:lnTo>
                  <a:lnTo>
                    <a:pt x="0" y="50741"/>
                  </a:lnTo>
                  <a:lnTo>
                    <a:pt x="4475" y="72372"/>
                  </a:lnTo>
                  <a:lnTo>
                    <a:pt x="20148" y="98692"/>
                  </a:lnTo>
                  <a:lnTo>
                    <a:pt x="36047" y="110841"/>
                  </a:lnTo>
                  <a:lnTo>
                    <a:pt x="55981" y="118971"/>
                  </a:lnTo>
                  <a:lnTo>
                    <a:pt x="106905" y="124190"/>
                  </a:lnTo>
                  <a:lnTo>
                    <a:pt x="156436" y="130810"/>
                  </a:lnTo>
                  <a:lnTo>
                    <a:pt x="189306" y="145642"/>
                  </a:lnTo>
                  <a:lnTo>
                    <a:pt x="204424" y="161344"/>
                  </a:lnTo>
                  <a:lnTo>
                    <a:pt x="210094" y="170445"/>
                  </a:lnTo>
                  <a:lnTo>
                    <a:pt x="213273" y="193034"/>
                  </a:lnTo>
                  <a:lnTo>
                    <a:pt x="212484" y="205609"/>
                  </a:lnTo>
                  <a:lnTo>
                    <a:pt x="208447" y="215162"/>
                  </a:lnTo>
                  <a:lnTo>
                    <a:pt x="194604" y="228897"/>
                  </a:lnTo>
                  <a:lnTo>
                    <a:pt x="173633" y="235781"/>
                  </a:lnTo>
                  <a:lnTo>
                    <a:pt x="161491" y="237616"/>
                  </a:lnTo>
                  <a:lnTo>
                    <a:pt x="138639" y="233417"/>
                  </a:lnTo>
                  <a:lnTo>
                    <a:pt x="84751" y="206326"/>
                  </a:lnTo>
                  <a:lnTo>
                    <a:pt x="42447" y="1886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170321" y="694880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0" y="0"/>
                  </a:moveTo>
                  <a:lnTo>
                    <a:pt x="3119" y="59359"/>
                  </a:lnTo>
                  <a:lnTo>
                    <a:pt x="8334" y="106105"/>
                  </a:lnTo>
                  <a:lnTo>
                    <a:pt x="12997" y="162460"/>
                  </a:lnTo>
                  <a:lnTo>
                    <a:pt x="18669" y="215033"/>
                  </a:lnTo>
                  <a:lnTo>
                    <a:pt x="20349" y="268824"/>
                  </a:lnTo>
                  <a:lnTo>
                    <a:pt x="23967" y="317518"/>
                  </a:lnTo>
                  <a:lnTo>
                    <a:pt x="29329" y="368991"/>
                  </a:lnTo>
                  <a:lnTo>
                    <a:pt x="30917" y="418167"/>
                  </a:lnTo>
                  <a:lnTo>
                    <a:pt x="31586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37771" y="915979"/>
              <a:ext cx="122064" cy="231628"/>
            </a:xfrm>
            <a:custGeom>
              <a:avLst/>
              <a:gdLst/>
              <a:ahLst/>
              <a:cxnLst/>
              <a:rect l="0" t="0" r="0" b="0"/>
              <a:pathLst>
                <a:path w="122064" h="231628">
                  <a:moveTo>
                    <a:pt x="111535" y="0"/>
                  </a:moveTo>
                  <a:lnTo>
                    <a:pt x="74448" y="34747"/>
                  </a:lnTo>
                  <a:lnTo>
                    <a:pt x="24701" y="67728"/>
                  </a:lnTo>
                  <a:lnTo>
                    <a:pt x="10161" y="81184"/>
                  </a:lnTo>
                  <a:lnTo>
                    <a:pt x="2139" y="101202"/>
                  </a:lnTo>
                  <a:lnTo>
                    <a:pt x="0" y="113092"/>
                  </a:lnTo>
                  <a:lnTo>
                    <a:pt x="3862" y="132541"/>
                  </a:lnTo>
                  <a:lnTo>
                    <a:pt x="19191" y="156645"/>
                  </a:lnTo>
                  <a:lnTo>
                    <a:pt x="50920" y="185750"/>
                  </a:lnTo>
                  <a:lnTo>
                    <a:pt x="98223" y="217945"/>
                  </a:lnTo>
                  <a:lnTo>
                    <a:pt x="122063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423005" y="1031792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3120" y="54145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412477" y="90545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538819" y="1042295"/>
              <a:ext cx="147400" cy="189540"/>
            </a:xfrm>
            <a:custGeom>
              <a:avLst/>
              <a:gdLst/>
              <a:ahLst/>
              <a:cxnLst/>
              <a:rect l="0" t="0" r="0" b="0"/>
              <a:pathLst>
                <a:path w="147400" h="189540">
                  <a:moveTo>
                    <a:pt x="0" y="52668"/>
                  </a:moveTo>
                  <a:lnTo>
                    <a:pt x="3119" y="95360"/>
                  </a:lnTo>
                  <a:lnTo>
                    <a:pt x="15618" y="140482"/>
                  </a:lnTo>
                  <a:lnTo>
                    <a:pt x="13570" y="134980"/>
                  </a:lnTo>
                  <a:lnTo>
                    <a:pt x="7809" y="81691"/>
                  </a:lnTo>
                  <a:lnTo>
                    <a:pt x="4640" y="56208"/>
                  </a:lnTo>
                  <a:lnTo>
                    <a:pt x="7131" y="33185"/>
                  </a:lnTo>
                  <a:lnTo>
                    <a:pt x="15257" y="14373"/>
                  </a:lnTo>
                  <a:lnTo>
                    <a:pt x="20699" y="6081"/>
                  </a:lnTo>
                  <a:lnTo>
                    <a:pt x="29007" y="1723"/>
                  </a:lnTo>
                  <a:lnTo>
                    <a:pt x="50717" y="0"/>
                  </a:lnTo>
                  <a:lnTo>
                    <a:pt x="60717" y="3518"/>
                  </a:lnTo>
                  <a:lnTo>
                    <a:pt x="78068" y="16786"/>
                  </a:lnTo>
                  <a:lnTo>
                    <a:pt x="115464" y="75470"/>
                  </a:lnTo>
                  <a:lnTo>
                    <a:pt x="138231" y="124633"/>
                  </a:lnTo>
                  <a:lnTo>
                    <a:pt x="146192" y="177756"/>
                  </a:lnTo>
                  <a:lnTo>
                    <a:pt x="147399" y="189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475647" y="1036890"/>
              <a:ext cx="414130" cy="411396"/>
            </a:xfrm>
            <a:custGeom>
              <a:avLst/>
              <a:gdLst/>
              <a:ahLst/>
              <a:cxnLst/>
              <a:rect l="0" t="0" r="0" b="0"/>
              <a:pathLst>
                <a:path w="414130" h="411396">
                  <a:moveTo>
                    <a:pt x="315856" y="194944"/>
                  </a:moveTo>
                  <a:lnTo>
                    <a:pt x="332624" y="189355"/>
                  </a:lnTo>
                  <a:lnTo>
                    <a:pt x="343975" y="177252"/>
                  </a:lnTo>
                  <a:lnTo>
                    <a:pt x="348640" y="169111"/>
                  </a:lnTo>
                  <a:lnTo>
                    <a:pt x="356127" y="114019"/>
                  </a:lnTo>
                  <a:lnTo>
                    <a:pt x="355084" y="66331"/>
                  </a:lnTo>
                  <a:lnTo>
                    <a:pt x="340997" y="30104"/>
                  </a:lnTo>
                  <a:lnTo>
                    <a:pt x="328590" y="12107"/>
                  </a:lnTo>
                  <a:lnTo>
                    <a:pt x="319665" y="6372"/>
                  </a:lnTo>
                  <a:lnTo>
                    <a:pt x="297271" y="0"/>
                  </a:lnTo>
                  <a:lnTo>
                    <a:pt x="274841" y="3407"/>
                  </a:lnTo>
                  <a:lnTo>
                    <a:pt x="263946" y="7591"/>
                  </a:lnTo>
                  <a:lnTo>
                    <a:pt x="255513" y="15060"/>
                  </a:lnTo>
                  <a:lnTo>
                    <a:pt x="223826" y="68252"/>
                  </a:lnTo>
                  <a:lnTo>
                    <a:pt x="219582" y="92623"/>
                  </a:lnTo>
                  <a:lnTo>
                    <a:pt x="226389" y="140807"/>
                  </a:lnTo>
                  <a:lnTo>
                    <a:pt x="241254" y="167855"/>
                  </a:lnTo>
                  <a:lnTo>
                    <a:pt x="256963" y="180175"/>
                  </a:lnTo>
                  <a:lnTo>
                    <a:pt x="266066" y="185098"/>
                  </a:lnTo>
                  <a:lnTo>
                    <a:pt x="285538" y="187448"/>
                  </a:lnTo>
                  <a:lnTo>
                    <a:pt x="305890" y="183424"/>
                  </a:lnTo>
                  <a:lnTo>
                    <a:pt x="335909" y="168004"/>
                  </a:lnTo>
                  <a:lnTo>
                    <a:pt x="352454" y="155284"/>
                  </a:lnTo>
                  <a:lnTo>
                    <a:pt x="361368" y="135593"/>
                  </a:lnTo>
                  <a:lnTo>
                    <a:pt x="364159" y="121772"/>
                  </a:lnTo>
                  <a:lnTo>
                    <a:pt x="361493" y="144537"/>
                  </a:lnTo>
                  <a:lnTo>
                    <a:pt x="369887" y="194216"/>
                  </a:lnTo>
                  <a:lnTo>
                    <a:pt x="382810" y="253812"/>
                  </a:lnTo>
                  <a:lnTo>
                    <a:pt x="393146" y="305193"/>
                  </a:lnTo>
                  <a:lnTo>
                    <a:pt x="407118" y="360221"/>
                  </a:lnTo>
                  <a:lnTo>
                    <a:pt x="414129" y="383044"/>
                  </a:lnTo>
                  <a:lnTo>
                    <a:pt x="412956" y="391704"/>
                  </a:lnTo>
                  <a:lnTo>
                    <a:pt x="408665" y="398647"/>
                  </a:lnTo>
                  <a:lnTo>
                    <a:pt x="402295" y="404445"/>
                  </a:lnTo>
                  <a:lnTo>
                    <a:pt x="379619" y="410888"/>
                  </a:lnTo>
                  <a:lnTo>
                    <a:pt x="333968" y="411395"/>
                  </a:lnTo>
                  <a:lnTo>
                    <a:pt x="277319" y="401086"/>
                  </a:lnTo>
                  <a:lnTo>
                    <a:pt x="214353" y="388955"/>
                  </a:lnTo>
                  <a:lnTo>
                    <a:pt x="155929" y="385790"/>
                  </a:lnTo>
                  <a:lnTo>
                    <a:pt x="97674" y="386021"/>
                  </a:lnTo>
                  <a:lnTo>
                    <a:pt x="41651" y="395988"/>
                  </a:lnTo>
                  <a:lnTo>
                    <a:pt x="0" y="4055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48020" y="1410818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41983" y="53875"/>
                  </a:lnTo>
                  <a:lnTo>
                    <a:pt x="84734" y="114961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95378" y="1410818"/>
              <a:ext cx="284270" cy="357970"/>
            </a:xfrm>
            <a:custGeom>
              <a:avLst/>
              <a:gdLst/>
              <a:ahLst/>
              <a:cxnLst/>
              <a:rect l="0" t="0" r="0" b="0"/>
              <a:pathLst>
                <a:path w="284270" h="357970">
                  <a:moveTo>
                    <a:pt x="284269" y="0"/>
                  </a:moveTo>
                  <a:lnTo>
                    <a:pt x="223396" y="60873"/>
                  </a:lnTo>
                  <a:lnTo>
                    <a:pt x="172100" y="121235"/>
                  </a:lnTo>
                  <a:lnTo>
                    <a:pt x="128555" y="182717"/>
                  </a:lnTo>
                  <a:lnTo>
                    <a:pt x="77067" y="240524"/>
                  </a:lnTo>
                  <a:lnTo>
                    <a:pt x="36001" y="29790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19040" y="1442404"/>
              <a:ext cx="135327" cy="168194"/>
            </a:xfrm>
            <a:custGeom>
              <a:avLst/>
              <a:gdLst/>
              <a:ahLst/>
              <a:cxnLst/>
              <a:rect l="0" t="0" r="0" b="0"/>
              <a:pathLst>
                <a:path w="135327" h="168194">
                  <a:moveTo>
                    <a:pt x="108006" y="0"/>
                  </a:moveTo>
                  <a:lnTo>
                    <a:pt x="85649" y="0"/>
                  </a:lnTo>
                  <a:lnTo>
                    <a:pt x="54978" y="11178"/>
                  </a:lnTo>
                  <a:lnTo>
                    <a:pt x="29253" y="34897"/>
                  </a:lnTo>
                  <a:lnTo>
                    <a:pt x="8005" y="74354"/>
                  </a:lnTo>
                  <a:lnTo>
                    <a:pt x="0" y="95047"/>
                  </a:lnTo>
                  <a:lnTo>
                    <a:pt x="95" y="132017"/>
                  </a:lnTo>
                  <a:lnTo>
                    <a:pt x="7794" y="152651"/>
                  </a:lnTo>
                  <a:lnTo>
                    <a:pt x="13122" y="161429"/>
                  </a:lnTo>
                  <a:lnTo>
                    <a:pt x="22523" y="166110"/>
                  </a:lnTo>
                  <a:lnTo>
                    <a:pt x="48567" y="168193"/>
                  </a:lnTo>
                  <a:lnTo>
                    <a:pt x="70280" y="162100"/>
                  </a:lnTo>
                  <a:lnTo>
                    <a:pt x="87730" y="150423"/>
                  </a:lnTo>
                  <a:lnTo>
                    <a:pt x="125194" y="109886"/>
                  </a:lnTo>
                  <a:lnTo>
                    <a:pt x="133193" y="89002"/>
                  </a:lnTo>
                  <a:lnTo>
                    <a:pt x="135326" y="76882"/>
                  </a:lnTo>
                  <a:lnTo>
                    <a:pt x="131457" y="54057"/>
                  </a:lnTo>
                  <a:lnTo>
                    <a:pt x="118535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96182" y="1463461"/>
              <a:ext cx="141435" cy="160390"/>
            </a:xfrm>
            <a:custGeom>
              <a:avLst/>
              <a:gdLst/>
              <a:ahLst/>
              <a:cxnLst/>
              <a:rect l="0" t="0" r="0" b="0"/>
              <a:pathLst>
                <a:path w="141435" h="160390">
                  <a:moveTo>
                    <a:pt x="15092" y="31585"/>
                  </a:moveTo>
                  <a:lnTo>
                    <a:pt x="438" y="75548"/>
                  </a:lnTo>
                  <a:lnTo>
                    <a:pt x="0" y="95578"/>
                  </a:lnTo>
                  <a:lnTo>
                    <a:pt x="9252" y="137033"/>
                  </a:lnTo>
                  <a:lnTo>
                    <a:pt x="14708" y="145167"/>
                  </a:lnTo>
                  <a:lnTo>
                    <a:pt x="30129" y="157326"/>
                  </a:lnTo>
                  <a:lnTo>
                    <a:pt x="48682" y="160389"/>
                  </a:lnTo>
                  <a:lnTo>
                    <a:pt x="68626" y="156682"/>
                  </a:lnTo>
                  <a:lnTo>
                    <a:pt x="89188" y="147235"/>
                  </a:lnTo>
                  <a:lnTo>
                    <a:pt x="114905" y="123174"/>
                  </a:lnTo>
                  <a:lnTo>
                    <a:pt x="131754" y="93818"/>
                  </a:lnTo>
                  <a:lnTo>
                    <a:pt x="139522" y="39156"/>
                  </a:lnTo>
                  <a:lnTo>
                    <a:pt x="14143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27088" y="14634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11316" y="1600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698399" y="2302612"/>
            <a:ext cx="449415" cy="470362"/>
            <a:chOff x="1698399" y="2302612"/>
            <a:chExt cx="449415" cy="470362"/>
          </a:xfrm>
        </p:grpSpPr>
        <p:sp>
          <p:nvSpPr>
            <p:cNvPr id="48" name="Freeform 47"/>
            <p:cNvSpPr/>
            <p:nvPr/>
          </p:nvSpPr>
          <p:spPr>
            <a:xfrm>
              <a:off x="1698399" y="2302612"/>
              <a:ext cx="291488" cy="470362"/>
            </a:xfrm>
            <a:custGeom>
              <a:avLst/>
              <a:gdLst/>
              <a:ahLst/>
              <a:cxnLst/>
              <a:rect l="0" t="0" r="0" b="0"/>
              <a:pathLst>
                <a:path w="291488" h="470362">
                  <a:moveTo>
                    <a:pt x="80917" y="13657"/>
                  </a:moveTo>
                  <a:lnTo>
                    <a:pt x="65276" y="31638"/>
                  </a:lnTo>
                  <a:lnTo>
                    <a:pt x="41310" y="86841"/>
                  </a:lnTo>
                  <a:lnTo>
                    <a:pt x="29778" y="103115"/>
                  </a:lnTo>
                  <a:lnTo>
                    <a:pt x="24597" y="104881"/>
                  </a:lnTo>
                  <a:lnTo>
                    <a:pt x="19974" y="102549"/>
                  </a:lnTo>
                  <a:lnTo>
                    <a:pt x="15722" y="97485"/>
                  </a:lnTo>
                  <a:lnTo>
                    <a:pt x="15227" y="90599"/>
                  </a:lnTo>
                  <a:lnTo>
                    <a:pt x="31683" y="44283"/>
                  </a:lnTo>
                  <a:lnTo>
                    <a:pt x="44997" y="26879"/>
                  </a:lnTo>
                  <a:lnTo>
                    <a:pt x="62613" y="12514"/>
                  </a:lnTo>
                  <a:lnTo>
                    <a:pt x="82140" y="2231"/>
                  </a:lnTo>
                  <a:lnTo>
                    <a:pt x="105637" y="0"/>
                  </a:lnTo>
                  <a:lnTo>
                    <a:pt x="153260" y="8100"/>
                  </a:lnTo>
                  <a:lnTo>
                    <a:pt x="195292" y="29370"/>
                  </a:lnTo>
                  <a:lnTo>
                    <a:pt x="212079" y="42477"/>
                  </a:lnTo>
                  <a:lnTo>
                    <a:pt x="247134" y="98567"/>
                  </a:lnTo>
                  <a:lnTo>
                    <a:pt x="261339" y="158950"/>
                  </a:lnTo>
                  <a:lnTo>
                    <a:pt x="269233" y="221827"/>
                  </a:lnTo>
                  <a:lnTo>
                    <a:pt x="267735" y="263160"/>
                  </a:lnTo>
                  <a:lnTo>
                    <a:pt x="250573" y="315929"/>
                  </a:lnTo>
                  <a:lnTo>
                    <a:pt x="241717" y="337513"/>
                  </a:lnTo>
                  <a:lnTo>
                    <a:pt x="196150" y="399605"/>
                  </a:lnTo>
                  <a:lnTo>
                    <a:pt x="152922" y="440879"/>
                  </a:lnTo>
                  <a:lnTo>
                    <a:pt x="91296" y="469194"/>
                  </a:lnTo>
                  <a:lnTo>
                    <a:pt x="70322" y="470361"/>
                  </a:lnTo>
                  <a:lnTo>
                    <a:pt x="28261" y="461579"/>
                  </a:lnTo>
                  <a:lnTo>
                    <a:pt x="20077" y="456161"/>
                  </a:lnTo>
                  <a:lnTo>
                    <a:pt x="7863" y="440783"/>
                  </a:lnTo>
                  <a:lnTo>
                    <a:pt x="0" y="401215"/>
                  </a:lnTo>
                  <a:lnTo>
                    <a:pt x="4399" y="375418"/>
                  </a:lnTo>
                  <a:lnTo>
                    <a:pt x="8848" y="363626"/>
                  </a:lnTo>
                  <a:lnTo>
                    <a:pt x="16493" y="354594"/>
                  </a:lnTo>
                  <a:lnTo>
                    <a:pt x="37466" y="341439"/>
                  </a:lnTo>
                  <a:lnTo>
                    <a:pt x="75581" y="333046"/>
                  </a:lnTo>
                  <a:lnTo>
                    <a:pt x="110921" y="336148"/>
                  </a:lnTo>
                  <a:lnTo>
                    <a:pt x="173270" y="362433"/>
                  </a:lnTo>
                  <a:lnTo>
                    <a:pt x="235513" y="403329"/>
                  </a:lnTo>
                  <a:lnTo>
                    <a:pt x="262034" y="421184"/>
                  </a:lnTo>
                  <a:lnTo>
                    <a:pt x="291487" y="434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47813" y="271635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496814" y="2299200"/>
            <a:ext cx="4588866" cy="722479"/>
            <a:chOff x="2496814" y="2299200"/>
            <a:chExt cx="4588866" cy="722479"/>
          </a:xfrm>
        </p:grpSpPr>
        <p:sp>
          <p:nvSpPr>
            <p:cNvPr id="51" name="Freeform 50"/>
            <p:cNvSpPr/>
            <p:nvPr/>
          </p:nvSpPr>
          <p:spPr>
            <a:xfrm>
              <a:off x="2496814" y="2299200"/>
              <a:ext cx="261653" cy="470581"/>
            </a:xfrm>
            <a:custGeom>
              <a:avLst/>
              <a:gdLst/>
              <a:ahLst/>
              <a:cxnLst/>
              <a:rect l="0" t="0" r="0" b="0"/>
              <a:pathLst>
                <a:path w="261653" h="470581">
                  <a:moveTo>
                    <a:pt x="261652" y="48654"/>
                  </a:moveTo>
                  <a:lnTo>
                    <a:pt x="252077" y="24608"/>
                  </a:lnTo>
                  <a:lnTo>
                    <a:pt x="241408" y="10281"/>
                  </a:lnTo>
                  <a:lnTo>
                    <a:pt x="222629" y="2354"/>
                  </a:lnTo>
                  <a:lnTo>
                    <a:pt x="198685" y="0"/>
                  </a:lnTo>
                  <a:lnTo>
                    <a:pt x="160067" y="6423"/>
                  </a:lnTo>
                  <a:lnTo>
                    <a:pt x="104212" y="35525"/>
                  </a:lnTo>
                  <a:lnTo>
                    <a:pt x="77873" y="55943"/>
                  </a:lnTo>
                  <a:lnTo>
                    <a:pt x="49182" y="99444"/>
                  </a:lnTo>
                  <a:lnTo>
                    <a:pt x="17390" y="160579"/>
                  </a:lnTo>
                  <a:lnTo>
                    <a:pt x="11463" y="209329"/>
                  </a:lnTo>
                  <a:lnTo>
                    <a:pt x="6341" y="265789"/>
                  </a:lnTo>
                  <a:lnTo>
                    <a:pt x="0" y="327852"/>
                  </a:lnTo>
                  <a:lnTo>
                    <a:pt x="4491" y="376005"/>
                  </a:lnTo>
                  <a:lnTo>
                    <a:pt x="18820" y="414319"/>
                  </a:lnTo>
                  <a:lnTo>
                    <a:pt x="43472" y="442309"/>
                  </a:lnTo>
                  <a:lnTo>
                    <a:pt x="78593" y="465420"/>
                  </a:lnTo>
                  <a:lnTo>
                    <a:pt x="108153" y="470580"/>
                  </a:lnTo>
                  <a:lnTo>
                    <a:pt x="163611" y="464360"/>
                  </a:lnTo>
                  <a:lnTo>
                    <a:pt x="219105" y="448484"/>
                  </a:lnTo>
                  <a:lnTo>
                    <a:pt x="236893" y="441606"/>
                  </a:lnTo>
                  <a:lnTo>
                    <a:pt x="251123" y="4276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63751" y="2579481"/>
              <a:ext cx="105286" cy="202405"/>
            </a:xfrm>
            <a:custGeom>
              <a:avLst/>
              <a:gdLst/>
              <a:ahLst/>
              <a:cxnLst/>
              <a:rect l="0" t="0" r="0" b="0"/>
              <a:pathLst>
                <a:path w="105286" h="202405">
                  <a:moveTo>
                    <a:pt x="0" y="84228"/>
                  </a:moveTo>
                  <a:lnTo>
                    <a:pt x="3119" y="126920"/>
                  </a:lnTo>
                  <a:lnTo>
                    <a:pt x="14572" y="158099"/>
                  </a:lnTo>
                  <a:lnTo>
                    <a:pt x="35411" y="202404"/>
                  </a:lnTo>
                  <a:lnTo>
                    <a:pt x="32069" y="184494"/>
                  </a:lnTo>
                  <a:lnTo>
                    <a:pt x="14942" y="123562"/>
                  </a:lnTo>
                  <a:lnTo>
                    <a:pt x="12490" y="93911"/>
                  </a:lnTo>
                  <a:lnTo>
                    <a:pt x="17639" y="70595"/>
                  </a:lnTo>
                  <a:lnTo>
                    <a:pt x="40009" y="30973"/>
                  </a:lnTo>
                  <a:lnTo>
                    <a:pt x="56386" y="16496"/>
                  </a:lnTo>
                  <a:lnTo>
                    <a:pt x="74193" y="733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66494" y="2594949"/>
              <a:ext cx="137866" cy="155844"/>
            </a:xfrm>
            <a:custGeom>
              <a:avLst/>
              <a:gdLst/>
              <a:ahLst/>
              <a:cxnLst/>
              <a:rect l="0" t="0" r="0" b="0"/>
              <a:pathLst>
                <a:path w="137866" h="155844">
                  <a:moveTo>
                    <a:pt x="81526" y="5589"/>
                  </a:moveTo>
                  <a:lnTo>
                    <a:pt x="64759" y="0"/>
                  </a:lnTo>
                  <a:lnTo>
                    <a:pt x="57480" y="694"/>
                  </a:lnTo>
                  <a:lnTo>
                    <a:pt x="43153" y="7703"/>
                  </a:lnTo>
                  <a:lnTo>
                    <a:pt x="21933" y="30392"/>
                  </a:lnTo>
                  <a:lnTo>
                    <a:pt x="6417" y="64931"/>
                  </a:lnTo>
                  <a:lnTo>
                    <a:pt x="0" y="104800"/>
                  </a:lnTo>
                  <a:lnTo>
                    <a:pt x="4739" y="126112"/>
                  </a:lnTo>
                  <a:lnTo>
                    <a:pt x="9277" y="135071"/>
                  </a:lnTo>
                  <a:lnTo>
                    <a:pt x="23679" y="148145"/>
                  </a:lnTo>
                  <a:lnTo>
                    <a:pt x="32433" y="153269"/>
                  </a:lnTo>
                  <a:lnTo>
                    <a:pt x="54638" y="155843"/>
                  </a:lnTo>
                  <a:lnTo>
                    <a:pt x="78935" y="151917"/>
                  </a:lnTo>
                  <a:lnTo>
                    <a:pt x="101432" y="142374"/>
                  </a:lnTo>
                  <a:lnTo>
                    <a:pt x="116889" y="127214"/>
                  </a:lnTo>
                  <a:lnTo>
                    <a:pt x="136345" y="88886"/>
                  </a:lnTo>
                  <a:lnTo>
                    <a:pt x="137865" y="68346"/>
                  </a:lnTo>
                  <a:lnTo>
                    <a:pt x="133472" y="48689"/>
                  </a:lnTo>
                  <a:lnTo>
                    <a:pt x="123720" y="32154"/>
                  </a:lnTo>
                  <a:lnTo>
                    <a:pt x="114707" y="23245"/>
                  </a:lnTo>
                  <a:lnTo>
                    <a:pt x="102583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93685" y="2579481"/>
              <a:ext cx="138725" cy="210571"/>
            </a:xfrm>
            <a:custGeom>
              <a:avLst/>
              <a:gdLst/>
              <a:ahLst/>
              <a:cxnLst/>
              <a:rect l="0" t="0" r="0" b="0"/>
              <a:pathLst>
                <a:path w="138725" h="210571">
                  <a:moveTo>
                    <a:pt x="96491" y="0"/>
                  </a:moveTo>
                  <a:lnTo>
                    <a:pt x="74134" y="0"/>
                  </a:lnTo>
                  <a:lnTo>
                    <a:pt x="43463" y="11179"/>
                  </a:lnTo>
                  <a:lnTo>
                    <a:pt x="17738" y="29309"/>
                  </a:lnTo>
                  <a:lnTo>
                    <a:pt x="887" y="55088"/>
                  </a:lnTo>
                  <a:lnTo>
                    <a:pt x="0" y="63631"/>
                  </a:lnTo>
                  <a:lnTo>
                    <a:pt x="5253" y="79364"/>
                  </a:lnTo>
                  <a:lnTo>
                    <a:pt x="13438" y="84495"/>
                  </a:lnTo>
                  <a:lnTo>
                    <a:pt x="73740" y="98995"/>
                  </a:lnTo>
                  <a:lnTo>
                    <a:pt x="116044" y="113618"/>
                  </a:lnTo>
                  <a:lnTo>
                    <a:pt x="132867" y="124976"/>
                  </a:lnTo>
                  <a:lnTo>
                    <a:pt x="137119" y="132451"/>
                  </a:lnTo>
                  <a:lnTo>
                    <a:pt x="138724" y="150114"/>
                  </a:lnTo>
                  <a:lnTo>
                    <a:pt x="132419" y="166544"/>
                  </a:lnTo>
                  <a:lnTo>
                    <a:pt x="120648" y="181644"/>
                  </a:lnTo>
                  <a:lnTo>
                    <a:pt x="103718" y="196155"/>
                  </a:lnTo>
                  <a:lnTo>
                    <a:pt x="81375" y="204163"/>
                  </a:lnTo>
                  <a:lnTo>
                    <a:pt x="3332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17787" y="2568953"/>
              <a:ext cx="139798" cy="195966"/>
            </a:xfrm>
            <a:custGeom>
              <a:avLst/>
              <a:gdLst/>
              <a:ahLst/>
              <a:cxnLst/>
              <a:rect l="0" t="0" r="0" b="0"/>
              <a:pathLst>
                <a:path w="139798" h="195966">
                  <a:moveTo>
                    <a:pt x="93487" y="0"/>
                  </a:moveTo>
                  <a:lnTo>
                    <a:pt x="62205" y="9575"/>
                  </a:lnTo>
                  <a:lnTo>
                    <a:pt x="9482" y="52998"/>
                  </a:lnTo>
                  <a:lnTo>
                    <a:pt x="2389" y="59898"/>
                  </a:lnTo>
                  <a:lnTo>
                    <a:pt x="0" y="66838"/>
                  </a:lnTo>
                  <a:lnTo>
                    <a:pt x="747" y="73805"/>
                  </a:lnTo>
                  <a:lnTo>
                    <a:pt x="3584" y="80789"/>
                  </a:lnTo>
                  <a:lnTo>
                    <a:pt x="8986" y="84275"/>
                  </a:lnTo>
                  <a:lnTo>
                    <a:pt x="70038" y="92792"/>
                  </a:lnTo>
                  <a:lnTo>
                    <a:pt x="124758" y="108998"/>
                  </a:lnTo>
                  <a:lnTo>
                    <a:pt x="131882" y="115949"/>
                  </a:lnTo>
                  <a:lnTo>
                    <a:pt x="139797" y="136151"/>
                  </a:lnTo>
                  <a:lnTo>
                    <a:pt x="138398" y="145749"/>
                  </a:lnTo>
                  <a:lnTo>
                    <a:pt x="127485" y="162653"/>
                  </a:lnTo>
                  <a:lnTo>
                    <a:pt x="101611" y="185324"/>
                  </a:lnTo>
                  <a:lnTo>
                    <a:pt x="78770" y="193500"/>
                  </a:lnTo>
                  <a:lnTo>
                    <a:pt x="55361" y="195965"/>
                  </a:lnTo>
                  <a:lnTo>
                    <a:pt x="19788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129907" y="2526839"/>
              <a:ext cx="202282" cy="185375"/>
            </a:xfrm>
            <a:custGeom>
              <a:avLst/>
              <a:gdLst/>
              <a:ahLst/>
              <a:cxnLst/>
              <a:rect l="0" t="0" r="0" b="0"/>
              <a:pathLst>
                <a:path w="202282" h="185375">
                  <a:moveTo>
                    <a:pt x="113077" y="0"/>
                  </a:moveTo>
                  <a:lnTo>
                    <a:pt x="69114" y="20243"/>
                  </a:lnTo>
                  <a:lnTo>
                    <a:pt x="22284" y="59898"/>
                  </a:lnTo>
                  <a:lnTo>
                    <a:pt x="6497" y="86378"/>
                  </a:lnTo>
                  <a:lnTo>
                    <a:pt x="0" y="122040"/>
                  </a:lnTo>
                  <a:lnTo>
                    <a:pt x="4719" y="142367"/>
                  </a:lnTo>
                  <a:lnTo>
                    <a:pt x="26812" y="174481"/>
                  </a:lnTo>
                  <a:lnTo>
                    <a:pt x="46271" y="182832"/>
                  </a:lnTo>
                  <a:lnTo>
                    <a:pt x="70518" y="185374"/>
                  </a:lnTo>
                  <a:lnTo>
                    <a:pt x="132458" y="174468"/>
                  </a:lnTo>
                  <a:lnTo>
                    <a:pt x="165223" y="159059"/>
                  </a:lnTo>
                  <a:lnTo>
                    <a:pt x="191569" y="134086"/>
                  </a:lnTo>
                  <a:lnTo>
                    <a:pt x="200605" y="108337"/>
                  </a:lnTo>
                  <a:lnTo>
                    <a:pt x="202281" y="80905"/>
                  </a:lnTo>
                  <a:lnTo>
                    <a:pt x="195227" y="60914"/>
                  </a:lnTo>
                  <a:lnTo>
                    <a:pt x="181174" y="47350"/>
                  </a:lnTo>
                  <a:lnTo>
                    <a:pt x="159770" y="36257"/>
                  </a:lnTo>
                  <a:lnTo>
                    <a:pt x="144663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48269" y="2547896"/>
              <a:ext cx="157929" cy="136955"/>
            </a:xfrm>
            <a:custGeom>
              <a:avLst/>
              <a:gdLst/>
              <a:ahLst/>
              <a:cxnLst/>
              <a:rect l="0" t="0" r="0" b="0"/>
              <a:pathLst>
                <a:path w="157929" h="136955">
                  <a:moveTo>
                    <a:pt x="0" y="21057"/>
                  </a:moveTo>
                  <a:lnTo>
                    <a:pt x="8334" y="58535"/>
                  </a:lnTo>
                  <a:lnTo>
                    <a:pt x="11893" y="82168"/>
                  </a:lnTo>
                  <a:lnTo>
                    <a:pt x="27051" y="114033"/>
                  </a:lnTo>
                  <a:lnTo>
                    <a:pt x="39708" y="131010"/>
                  </a:lnTo>
                  <a:lnTo>
                    <a:pt x="47529" y="135303"/>
                  </a:lnTo>
                  <a:lnTo>
                    <a:pt x="65578" y="136954"/>
                  </a:lnTo>
                  <a:lnTo>
                    <a:pt x="95470" y="125717"/>
                  </a:lnTo>
                  <a:lnTo>
                    <a:pt x="120964" y="107569"/>
                  </a:lnTo>
                  <a:lnTo>
                    <a:pt x="143336" y="81785"/>
                  </a:lnTo>
                  <a:lnTo>
                    <a:pt x="151442" y="58966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579896" y="2337326"/>
              <a:ext cx="18858" cy="347441"/>
            </a:xfrm>
            <a:custGeom>
              <a:avLst/>
              <a:gdLst/>
              <a:ahLst/>
              <a:cxnLst/>
              <a:rect l="0" t="0" r="0" b="0"/>
              <a:pathLst>
                <a:path w="18858" h="347441">
                  <a:moveTo>
                    <a:pt x="0" y="0"/>
                  </a:moveTo>
                  <a:lnTo>
                    <a:pt x="9065" y="58617"/>
                  </a:lnTo>
                  <a:lnTo>
                    <a:pt x="10240" y="121196"/>
                  </a:lnTo>
                  <a:lnTo>
                    <a:pt x="10443" y="172521"/>
                  </a:lnTo>
                  <a:lnTo>
                    <a:pt x="11673" y="223603"/>
                  </a:lnTo>
                  <a:lnTo>
                    <a:pt x="18857" y="286497"/>
                  </a:lnTo>
                  <a:lnTo>
                    <a:pt x="17285" y="325094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06197" y="2479136"/>
              <a:ext cx="210571" cy="26647"/>
            </a:xfrm>
            <a:custGeom>
              <a:avLst/>
              <a:gdLst/>
              <a:ahLst/>
              <a:cxnLst/>
              <a:rect l="0" t="0" r="0" b="0"/>
              <a:pathLst>
                <a:path w="210571" h="26647">
                  <a:moveTo>
                    <a:pt x="210570" y="5589"/>
                  </a:moveTo>
                  <a:lnTo>
                    <a:pt x="193802" y="0"/>
                  </a:lnTo>
                  <a:lnTo>
                    <a:pt x="176211" y="375"/>
                  </a:lnTo>
                  <a:lnTo>
                    <a:pt x="123637" y="12138"/>
                  </a:lnTo>
                  <a:lnTo>
                    <a:pt x="64369" y="18451"/>
                  </a:lnTo>
                  <a:lnTo>
                    <a:pt x="27651" y="2421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61117" y="2568953"/>
              <a:ext cx="187319" cy="147845"/>
            </a:xfrm>
            <a:custGeom>
              <a:avLst/>
              <a:gdLst/>
              <a:ahLst/>
              <a:cxnLst/>
              <a:rect l="0" t="0" r="0" b="0"/>
              <a:pathLst>
                <a:path w="187319" h="147845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7670" y="100212"/>
                  </a:lnTo>
                  <a:lnTo>
                    <a:pt x="18177" y="119018"/>
                  </a:lnTo>
                  <a:lnTo>
                    <a:pt x="42836" y="142759"/>
                  </a:lnTo>
                  <a:lnTo>
                    <a:pt x="52392" y="146645"/>
                  </a:lnTo>
                  <a:lnTo>
                    <a:pt x="72369" y="147844"/>
                  </a:lnTo>
                  <a:lnTo>
                    <a:pt x="103346" y="141941"/>
                  </a:lnTo>
                  <a:lnTo>
                    <a:pt x="129162" y="127195"/>
                  </a:lnTo>
                  <a:lnTo>
                    <a:pt x="151629" y="102418"/>
                  </a:lnTo>
                  <a:lnTo>
                    <a:pt x="175787" y="61624"/>
                  </a:lnTo>
                  <a:lnTo>
                    <a:pt x="187318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58963" y="2540872"/>
              <a:ext cx="178986" cy="170433"/>
            </a:xfrm>
            <a:custGeom>
              <a:avLst/>
              <a:gdLst/>
              <a:ahLst/>
              <a:cxnLst/>
              <a:rect l="0" t="0" r="0" b="0"/>
              <a:pathLst>
                <a:path w="178986" h="170433">
                  <a:moveTo>
                    <a:pt x="0" y="28081"/>
                  </a:moveTo>
                  <a:lnTo>
                    <a:pt x="17959" y="81956"/>
                  </a:lnTo>
                  <a:lnTo>
                    <a:pt x="38641" y="144003"/>
                  </a:lnTo>
                  <a:lnTo>
                    <a:pt x="45640" y="165000"/>
                  </a:lnTo>
                  <a:lnTo>
                    <a:pt x="45635" y="169663"/>
                  </a:lnTo>
                  <a:lnTo>
                    <a:pt x="43291" y="170432"/>
                  </a:lnTo>
                  <a:lnTo>
                    <a:pt x="39389" y="168605"/>
                  </a:lnTo>
                  <a:lnTo>
                    <a:pt x="22720" y="149266"/>
                  </a:lnTo>
                  <a:lnTo>
                    <a:pt x="8552" y="110131"/>
                  </a:lnTo>
                  <a:lnTo>
                    <a:pt x="2534" y="67080"/>
                  </a:lnTo>
                  <a:lnTo>
                    <a:pt x="7365" y="41904"/>
                  </a:lnTo>
                  <a:lnTo>
                    <a:pt x="11929" y="30278"/>
                  </a:lnTo>
                  <a:lnTo>
                    <a:pt x="26359" y="14239"/>
                  </a:lnTo>
                  <a:lnTo>
                    <a:pt x="35121" y="8325"/>
                  </a:lnTo>
                  <a:lnTo>
                    <a:pt x="69808" y="0"/>
                  </a:lnTo>
                  <a:lnTo>
                    <a:pt x="93027" y="4292"/>
                  </a:lnTo>
                  <a:lnTo>
                    <a:pt x="122710" y="19863"/>
                  </a:lnTo>
                  <a:lnTo>
                    <a:pt x="153701" y="46085"/>
                  </a:lnTo>
                  <a:lnTo>
                    <a:pt x="169673" y="72410"/>
                  </a:lnTo>
                  <a:lnTo>
                    <a:pt x="177758" y="128343"/>
                  </a:lnTo>
                  <a:lnTo>
                    <a:pt x="178985" y="1544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54429" y="2552487"/>
              <a:ext cx="253084" cy="184468"/>
            </a:xfrm>
            <a:custGeom>
              <a:avLst/>
              <a:gdLst/>
              <a:ahLst/>
              <a:cxnLst/>
              <a:rect l="0" t="0" r="0" b="0"/>
              <a:pathLst>
                <a:path w="253084" h="184468">
                  <a:moveTo>
                    <a:pt x="20389" y="79637"/>
                  </a:moveTo>
                  <a:lnTo>
                    <a:pt x="11324" y="138254"/>
                  </a:lnTo>
                  <a:lnTo>
                    <a:pt x="8980" y="184239"/>
                  </a:lnTo>
                  <a:lnTo>
                    <a:pt x="6934" y="184467"/>
                  </a:lnTo>
                  <a:lnTo>
                    <a:pt x="4400" y="181109"/>
                  </a:lnTo>
                  <a:lnTo>
                    <a:pt x="0" y="121133"/>
                  </a:lnTo>
                  <a:lnTo>
                    <a:pt x="5054" y="71066"/>
                  </a:lnTo>
                  <a:lnTo>
                    <a:pt x="19615" y="38103"/>
                  </a:lnTo>
                  <a:lnTo>
                    <a:pt x="28062" y="32060"/>
                  </a:lnTo>
                  <a:lnTo>
                    <a:pt x="49926" y="28466"/>
                  </a:lnTo>
                  <a:lnTo>
                    <a:pt x="69002" y="33888"/>
                  </a:lnTo>
                  <a:lnTo>
                    <a:pt x="85278" y="45266"/>
                  </a:lnTo>
                  <a:lnTo>
                    <a:pt x="106426" y="71403"/>
                  </a:lnTo>
                  <a:lnTo>
                    <a:pt x="116340" y="91185"/>
                  </a:lnTo>
                  <a:lnTo>
                    <a:pt x="126170" y="133867"/>
                  </a:lnTo>
                  <a:lnTo>
                    <a:pt x="130684" y="135678"/>
                  </a:lnTo>
                  <a:lnTo>
                    <a:pt x="136033" y="134545"/>
                  </a:lnTo>
                  <a:lnTo>
                    <a:pt x="197309" y="89706"/>
                  </a:lnTo>
                  <a:lnTo>
                    <a:pt x="240262" y="53840"/>
                  </a:lnTo>
                  <a:lnTo>
                    <a:pt x="251862" y="35416"/>
                  </a:lnTo>
                  <a:lnTo>
                    <a:pt x="253083" y="26760"/>
                  </a:lnTo>
                  <a:lnTo>
                    <a:pt x="248201" y="10903"/>
                  </a:lnTo>
                  <a:lnTo>
                    <a:pt x="241284" y="5738"/>
                  </a:lnTo>
                  <a:lnTo>
                    <a:pt x="221120" y="0"/>
                  </a:lnTo>
                  <a:lnTo>
                    <a:pt x="196560" y="3688"/>
                  </a:lnTo>
                  <a:lnTo>
                    <a:pt x="172387" y="14297"/>
                  </a:lnTo>
                  <a:lnTo>
                    <a:pt x="153844" y="30710"/>
                  </a:lnTo>
                  <a:lnTo>
                    <a:pt x="135841" y="59681"/>
                  </a:lnTo>
                  <a:lnTo>
                    <a:pt x="133312" y="83246"/>
                  </a:lnTo>
                  <a:lnTo>
                    <a:pt x="137258" y="108147"/>
                  </a:lnTo>
                  <a:lnTo>
                    <a:pt x="146810" y="130913"/>
                  </a:lnTo>
                  <a:lnTo>
                    <a:pt x="165094" y="146490"/>
                  </a:lnTo>
                  <a:lnTo>
                    <a:pt x="187648" y="156143"/>
                  </a:lnTo>
                  <a:lnTo>
                    <a:pt x="230960" y="1638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772379" y="2561351"/>
              <a:ext cx="123580" cy="141486"/>
            </a:xfrm>
            <a:custGeom>
              <a:avLst/>
              <a:gdLst/>
              <a:ahLst/>
              <a:cxnLst/>
              <a:rect l="0" t="0" r="0" b="0"/>
              <a:pathLst>
                <a:path w="123580" h="141486">
                  <a:moveTo>
                    <a:pt x="113051" y="18130"/>
                  </a:moveTo>
                  <a:lnTo>
                    <a:pt x="101872" y="6952"/>
                  </a:lnTo>
                  <a:lnTo>
                    <a:pt x="83906" y="1464"/>
                  </a:lnTo>
                  <a:lnTo>
                    <a:pt x="72564" y="0"/>
                  </a:lnTo>
                  <a:lnTo>
                    <a:pt x="53723" y="4614"/>
                  </a:lnTo>
                  <a:lnTo>
                    <a:pt x="22563" y="26639"/>
                  </a:lnTo>
                  <a:lnTo>
                    <a:pt x="6561" y="52237"/>
                  </a:lnTo>
                  <a:lnTo>
                    <a:pt x="0" y="87638"/>
                  </a:lnTo>
                  <a:lnTo>
                    <a:pt x="4704" y="107904"/>
                  </a:lnTo>
                  <a:lnTo>
                    <a:pt x="9234" y="116584"/>
                  </a:lnTo>
                  <a:lnTo>
                    <a:pt x="23626" y="129348"/>
                  </a:lnTo>
                  <a:lnTo>
                    <a:pt x="32378" y="134390"/>
                  </a:lnTo>
                  <a:lnTo>
                    <a:pt x="72640" y="141485"/>
                  </a:lnTo>
                  <a:lnTo>
                    <a:pt x="123579" y="1339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05301" y="2534185"/>
              <a:ext cx="145335" cy="161111"/>
            </a:xfrm>
            <a:custGeom>
              <a:avLst/>
              <a:gdLst/>
              <a:ahLst/>
              <a:cxnLst/>
              <a:rect l="0" t="0" r="0" b="0"/>
              <a:pathLst>
                <a:path w="145335" h="161111">
                  <a:moveTo>
                    <a:pt x="6470" y="87410"/>
                  </a:moveTo>
                  <a:lnTo>
                    <a:pt x="17649" y="98589"/>
                  </a:lnTo>
                  <a:lnTo>
                    <a:pt x="35615" y="104077"/>
                  </a:lnTo>
                  <a:lnTo>
                    <a:pt x="58028" y="105346"/>
                  </a:lnTo>
                  <a:lnTo>
                    <a:pt x="79688" y="102011"/>
                  </a:lnTo>
                  <a:lnTo>
                    <a:pt x="97893" y="93510"/>
                  </a:lnTo>
                  <a:lnTo>
                    <a:pt x="128645" y="68988"/>
                  </a:lnTo>
                  <a:lnTo>
                    <a:pt x="144575" y="42958"/>
                  </a:lnTo>
                  <a:lnTo>
                    <a:pt x="145334" y="34379"/>
                  </a:lnTo>
                  <a:lnTo>
                    <a:pt x="139937" y="18607"/>
                  </a:lnTo>
                  <a:lnTo>
                    <a:pt x="126620" y="6918"/>
                  </a:lnTo>
                  <a:lnTo>
                    <a:pt x="118156" y="2164"/>
                  </a:lnTo>
                  <a:lnTo>
                    <a:pt x="99392" y="0"/>
                  </a:lnTo>
                  <a:lnTo>
                    <a:pt x="58750" y="8143"/>
                  </a:lnTo>
                  <a:lnTo>
                    <a:pt x="33009" y="23240"/>
                  </a:lnTo>
                  <a:lnTo>
                    <a:pt x="10565" y="48120"/>
                  </a:lnTo>
                  <a:lnTo>
                    <a:pt x="2441" y="70728"/>
                  </a:lnTo>
                  <a:lnTo>
                    <a:pt x="0" y="95204"/>
                  </a:lnTo>
                  <a:lnTo>
                    <a:pt x="2815" y="117780"/>
                  </a:lnTo>
                  <a:lnTo>
                    <a:pt x="14205" y="136393"/>
                  </a:lnTo>
                  <a:lnTo>
                    <a:pt x="22155" y="144632"/>
                  </a:lnTo>
                  <a:lnTo>
                    <a:pt x="43467" y="153786"/>
                  </a:lnTo>
                  <a:lnTo>
                    <a:pt x="80170" y="1611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04108" y="2558425"/>
              <a:ext cx="169231" cy="147399"/>
            </a:xfrm>
            <a:custGeom>
              <a:avLst/>
              <a:gdLst/>
              <a:ahLst/>
              <a:cxnLst/>
              <a:rect l="0" t="0" r="0" b="0"/>
              <a:pathLst>
                <a:path w="169231" h="147399">
                  <a:moveTo>
                    <a:pt x="123519" y="0"/>
                  </a:moveTo>
                  <a:lnTo>
                    <a:pt x="64902" y="5589"/>
                  </a:lnTo>
                  <a:lnTo>
                    <a:pt x="30112" y="20243"/>
                  </a:lnTo>
                  <a:lnTo>
                    <a:pt x="3166" y="39403"/>
                  </a:lnTo>
                  <a:lnTo>
                    <a:pt x="0" y="46155"/>
                  </a:lnTo>
                  <a:lnTo>
                    <a:pt x="229" y="52997"/>
                  </a:lnTo>
                  <a:lnTo>
                    <a:pt x="2721" y="59898"/>
                  </a:lnTo>
                  <a:lnTo>
                    <a:pt x="9061" y="64498"/>
                  </a:lnTo>
                  <a:lnTo>
                    <a:pt x="28585" y="69610"/>
                  </a:lnTo>
                  <a:lnTo>
                    <a:pt x="86482" y="65656"/>
                  </a:lnTo>
                  <a:lnTo>
                    <a:pt x="141072" y="66781"/>
                  </a:lnTo>
                  <a:lnTo>
                    <a:pt x="152769" y="69087"/>
                  </a:lnTo>
                  <a:lnTo>
                    <a:pt x="160567" y="75304"/>
                  </a:lnTo>
                  <a:lnTo>
                    <a:pt x="169230" y="94689"/>
                  </a:lnTo>
                  <a:lnTo>
                    <a:pt x="169201" y="104070"/>
                  </a:lnTo>
                  <a:lnTo>
                    <a:pt x="162929" y="120732"/>
                  </a:lnTo>
                  <a:lnTo>
                    <a:pt x="146104" y="132817"/>
                  </a:lnTo>
                  <a:lnTo>
                    <a:pt x="123028" y="140918"/>
                  </a:lnTo>
                  <a:lnTo>
                    <a:pt x="76325" y="146119"/>
                  </a:lnTo>
                  <a:lnTo>
                    <a:pt x="49819" y="1473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54076" y="2542307"/>
              <a:ext cx="112283" cy="146515"/>
            </a:xfrm>
            <a:custGeom>
              <a:avLst/>
              <a:gdLst/>
              <a:ahLst/>
              <a:cxnLst/>
              <a:rect l="0" t="0" r="0" b="0"/>
              <a:pathLst>
                <a:path w="112283" h="146515">
                  <a:moveTo>
                    <a:pt x="84120" y="5589"/>
                  </a:moveTo>
                  <a:lnTo>
                    <a:pt x="67352" y="0"/>
                  </a:lnTo>
                  <a:lnTo>
                    <a:pt x="34568" y="2113"/>
                  </a:lnTo>
                  <a:lnTo>
                    <a:pt x="14914" y="10283"/>
                  </a:lnTo>
                  <a:lnTo>
                    <a:pt x="6397" y="15738"/>
                  </a:lnTo>
                  <a:lnTo>
                    <a:pt x="1889" y="24053"/>
                  </a:lnTo>
                  <a:lnTo>
                    <a:pt x="0" y="45771"/>
                  </a:lnTo>
                  <a:lnTo>
                    <a:pt x="3474" y="54604"/>
                  </a:lnTo>
                  <a:lnTo>
                    <a:pt x="16692" y="67538"/>
                  </a:lnTo>
                  <a:lnTo>
                    <a:pt x="43864" y="81396"/>
                  </a:lnTo>
                  <a:lnTo>
                    <a:pt x="100106" y="94947"/>
                  </a:lnTo>
                  <a:lnTo>
                    <a:pt x="108816" y="100256"/>
                  </a:lnTo>
                  <a:lnTo>
                    <a:pt x="112282" y="106135"/>
                  </a:lnTo>
                  <a:lnTo>
                    <a:pt x="112254" y="112394"/>
                  </a:lnTo>
                  <a:lnTo>
                    <a:pt x="109895" y="118906"/>
                  </a:lnTo>
                  <a:lnTo>
                    <a:pt x="97916" y="129262"/>
                  </a:lnTo>
                  <a:lnTo>
                    <a:pt x="61630" y="145442"/>
                  </a:lnTo>
                  <a:lnTo>
                    <a:pt x="41369" y="146514"/>
                  </a:lnTo>
                  <a:lnTo>
                    <a:pt x="10421" y="142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48498" y="2566876"/>
              <a:ext cx="142383" cy="144081"/>
            </a:xfrm>
            <a:custGeom>
              <a:avLst/>
              <a:gdLst/>
              <a:ahLst/>
              <a:cxnLst/>
              <a:rect l="0" t="0" r="0" b="0"/>
              <a:pathLst>
                <a:path w="142383" h="144081">
                  <a:moveTo>
                    <a:pt x="100269" y="54719"/>
                  </a:moveTo>
                  <a:lnTo>
                    <a:pt x="90693" y="30673"/>
                  </a:lnTo>
                  <a:lnTo>
                    <a:pt x="80025" y="16346"/>
                  </a:lnTo>
                  <a:lnTo>
                    <a:pt x="55276" y="716"/>
                  </a:lnTo>
                  <a:lnTo>
                    <a:pt x="46877" y="0"/>
                  </a:lnTo>
                  <a:lnTo>
                    <a:pt x="31305" y="5443"/>
                  </a:lnTo>
                  <a:lnTo>
                    <a:pt x="9385" y="21662"/>
                  </a:lnTo>
                  <a:lnTo>
                    <a:pt x="1384" y="43927"/>
                  </a:lnTo>
                  <a:lnTo>
                    <a:pt x="0" y="86226"/>
                  </a:lnTo>
                  <a:lnTo>
                    <a:pt x="5402" y="112006"/>
                  </a:lnTo>
                  <a:lnTo>
                    <a:pt x="15602" y="131263"/>
                  </a:lnTo>
                  <a:lnTo>
                    <a:pt x="23937" y="137334"/>
                  </a:lnTo>
                  <a:lnTo>
                    <a:pt x="45677" y="144080"/>
                  </a:lnTo>
                  <a:lnTo>
                    <a:pt x="55685" y="142369"/>
                  </a:lnTo>
                  <a:lnTo>
                    <a:pt x="73045" y="131109"/>
                  </a:lnTo>
                  <a:lnTo>
                    <a:pt x="82319" y="111287"/>
                  </a:lnTo>
                  <a:lnTo>
                    <a:pt x="85272" y="88050"/>
                  </a:lnTo>
                  <a:lnTo>
                    <a:pt x="82685" y="66023"/>
                  </a:lnTo>
                  <a:lnTo>
                    <a:pt x="80357" y="62255"/>
                  </a:lnTo>
                  <a:lnTo>
                    <a:pt x="77637" y="63253"/>
                  </a:lnTo>
                  <a:lnTo>
                    <a:pt x="74652" y="67427"/>
                  </a:lnTo>
                  <a:lnTo>
                    <a:pt x="75002" y="73720"/>
                  </a:lnTo>
                  <a:lnTo>
                    <a:pt x="81630" y="90070"/>
                  </a:lnTo>
                  <a:lnTo>
                    <a:pt x="104105" y="113417"/>
                  </a:lnTo>
                  <a:lnTo>
                    <a:pt x="119911" y="121751"/>
                  </a:lnTo>
                  <a:lnTo>
                    <a:pt x="142382" y="1284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43523" y="2579481"/>
              <a:ext cx="52643" cy="121518"/>
            </a:xfrm>
            <a:custGeom>
              <a:avLst/>
              <a:gdLst/>
              <a:ahLst/>
              <a:cxnLst/>
              <a:rect l="0" t="0" r="0" b="0"/>
              <a:pathLst>
                <a:path w="52643" h="121518">
                  <a:moveTo>
                    <a:pt x="0" y="42114"/>
                  </a:moveTo>
                  <a:lnTo>
                    <a:pt x="17958" y="95989"/>
                  </a:lnTo>
                  <a:lnTo>
                    <a:pt x="24749" y="116362"/>
                  </a:lnTo>
                  <a:lnTo>
                    <a:pt x="24688" y="120858"/>
                  </a:lnTo>
                  <a:lnTo>
                    <a:pt x="22308" y="121517"/>
                  </a:lnTo>
                  <a:lnTo>
                    <a:pt x="18382" y="119616"/>
                  </a:lnTo>
                  <a:lnTo>
                    <a:pt x="10899" y="108145"/>
                  </a:lnTo>
                  <a:lnTo>
                    <a:pt x="4845" y="90179"/>
                  </a:lnTo>
                  <a:lnTo>
                    <a:pt x="2153" y="66596"/>
                  </a:lnTo>
                  <a:lnTo>
                    <a:pt x="7196" y="43637"/>
                  </a:lnTo>
                  <a:lnTo>
                    <a:pt x="11816" y="32601"/>
                  </a:lnTo>
                  <a:lnTo>
                    <a:pt x="26309" y="17219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980394" y="2621595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0" y="0"/>
                  </a:moveTo>
                  <a:lnTo>
                    <a:pt x="20243" y="49552"/>
                  </a:lnTo>
                  <a:lnTo>
                    <a:pt x="32784" y="66087"/>
                  </a:lnTo>
                  <a:lnTo>
                    <a:pt x="52642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48808" y="2568953"/>
              <a:ext cx="136872" cy="452726"/>
            </a:xfrm>
            <a:custGeom>
              <a:avLst/>
              <a:gdLst/>
              <a:ahLst/>
              <a:cxnLst/>
              <a:rect l="0" t="0" r="0" b="0"/>
              <a:pathLst>
                <a:path w="136872" h="452726">
                  <a:moveTo>
                    <a:pt x="136871" y="0"/>
                  </a:moveTo>
                  <a:lnTo>
                    <a:pt x="113151" y="43963"/>
                  </a:lnTo>
                  <a:lnTo>
                    <a:pt x="91749" y="106453"/>
                  </a:lnTo>
                  <a:lnTo>
                    <a:pt x="67671" y="169563"/>
                  </a:lnTo>
                  <a:lnTo>
                    <a:pt x="52839" y="226993"/>
                  </a:lnTo>
                  <a:lnTo>
                    <a:pt x="38643" y="284004"/>
                  </a:lnTo>
                  <a:lnTo>
                    <a:pt x="28087" y="334364"/>
                  </a:lnTo>
                  <a:lnTo>
                    <a:pt x="14040" y="395377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929288" y="3239455"/>
            <a:ext cx="4749435" cy="552859"/>
            <a:chOff x="1929288" y="3239455"/>
            <a:chExt cx="4749435" cy="552859"/>
          </a:xfrm>
        </p:grpSpPr>
        <p:sp>
          <p:nvSpPr>
            <p:cNvPr id="72" name="Freeform 71"/>
            <p:cNvSpPr/>
            <p:nvPr/>
          </p:nvSpPr>
          <p:spPr>
            <a:xfrm>
              <a:off x="1929288" y="3390176"/>
              <a:ext cx="213534" cy="353484"/>
            </a:xfrm>
            <a:custGeom>
              <a:avLst/>
              <a:gdLst/>
              <a:ahLst/>
              <a:cxnLst/>
              <a:rect l="0" t="0" r="0" b="0"/>
              <a:pathLst>
                <a:path w="213534" h="353484">
                  <a:moveTo>
                    <a:pt x="71126" y="0"/>
                  </a:moveTo>
                  <a:lnTo>
                    <a:pt x="54358" y="11178"/>
                  </a:lnTo>
                  <a:lnTo>
                    <a:pt x="43007" y="26025"/>
                  </a:lnTo>
                  <a:lnTo>
                    <a:pt x="10455" y="84664"/>
                  </a:lnTo>
                  <a:lnTo>
                    <a:pt x="6112" y="95047"/>
                  </a:lnTo>
                  <a:lnTo>
                    <a:pt x="3217" y="97290"/>
                  </a:lnTo>
                  <a:lnTo>
                    <a:pt x="1287" y="94105"/>
                  </a:lnTo>
                  <a:lnTo>
                    <a:pt x="0" y="87303"/>
                  </a:lnTo>
                  <a:lnTo>
                    <a:pt x="4810" y="70387"/>
                  </a:lnTo>
                  <a:lnTo>
                    <a:pt x="20671" y="44252"/>
                  </a:lnTo>
                  <a:lnTo>
                    <a:pt x="34664" y="30196"/>
                  </a:lnTo>
                  <a:lnTo>
                    <a:pt x="82399" y="7760"/>
                  </a:lnTo>
                  <a:lnTo>
                    <a:pt x="92679" y="7513"/>
                  </a:lnTo>
                  <a:lnTo>
                    <a:pt x="113461" y="13478"/>
                  </a:lnTo>
                  <a:lnTo>
                    <a:pt x="128156" y="27047"/>
                  </a:lnTo>
                  <a:lnTo>
                    <a:pt x="133713" y="35579"/>
                  </a:lnTo>
                  <a:lnTo>
                    <a:pt x="141533" y="69943"/>
                  </a:lnTo>
                  <a:lnTo>
                    <a:pt x="138261" y="104172"/>
                  </a:lnTo>
                  <a:lnTo>
                    <a:pt x="126700" y="122727"/>
                  </a:lnTo>
                  <a:lnTo>
                    <a:pt x="118704" y="130951"/>
                  </a:lnTo>
                  <a:lnTo>
                    <a:pt x="97341" y="140089"/>
                  </a:lnTo>
                  <a:lnTo>
                    <a:pt x="85093" y="142525"/>
                  </a:lnTo>
                  <a:lnTo>
                    <a:pt x="79268" y="141810"/>
                  </a:lnTo>
                  <a:lnTo>
                    <a:pt x="77724" y="138994"/>
                  </a:lnTo>
                  <a:lnTo>
                    <a:pt x="79034" y="134777"/>
                  </a:lnTo>
                  <a:lnTo>
                    <a:pt x="84587" y="131965"/>
                  </a:lnTo>
                  <a:lnTo>
                    <a:pt x="103235" y="128841"/>
                  </a:lnTo>
                  <a:lnTo>
                    <a:pt x="134452" y="132671"/>
                  </a:lnTo>
                  <a:lnTo>
                    <a:pt x="160339" y="146805"/>
                  </a:lnTo>
                  <a:lnTo>
                    <a:pt x="197200" y="182488"/>
                  </a:lnTo>
                  <a:lnTo>
                    <a:pt x="204309" y="191848"/>
                  </a:lnTo>
                  <a:lnTo>
                    <a:pt x="212206" y="217847"/>
                  </a:lnTo>
                  <a:lnTo>
                    <a:pt x="213533" y="262249"/>
                  </a:lnTo>
                  <a:lnTo>
                    <a:pt x="208118" y="289690"/>
                  </a:lnTo>
                  <a:lnTo>
                    <a:pt x="191915" y="323700"/>
                  </a:lnTo>
                  <a:lnTo>
                    <a:pt x="179012" y="341179"/>
                  </a:lnTo>
                  <a:lnTo>
                    <a:pt x="159240" y="350506"/>
                  </a:lnTo>
                  <a:lnTo>
                    <a:pt x="136024" y="353483"/>
                  </a:lnTo>
                  <a:lnTo>
                    <a:pt x="105563" y="348581"/>
                  </a:lnTo>
                  <a:lnTo>
                    <a:pt x="8165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253098" y="3727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553192" y="3239455"/>
              <a:ext cx="289503" cy="450911"/>
            </a:xfrm>
            <a:custGeom>
              <a:avLst/>
              <a:gdLst/>
              <a:ahLst/>
              <a:cxnLst/>
              <a:rect l="0" t="0" r="0" b="0"/>
              <a:pathLst>
                <a:path w="289503" h="450911">
                  <a:moveTo>
                    <a:pt x="289502" y="98078"/>
                  </a:moveTo>
                  <a:lnTo>
                    <a:pt x="273861" y="80097"/>
                  </a:lnTo>
                  <a:lnTo>
                    <a:pt x="249069" y="39515"/>
                  </a:lnTo>
                  <a:lnTo>
                    <a:pt x="214055" y="11728"/>
                  </a:lnTo>
                  <a:lnTo>
                    <a:pt x="193969" y="1989"/>
                  </a:lnTo>
                  <a:lnTo>
                    <a:pt x="170224" y="0"/>
                  </a:lnTo>
                  <a:lnTo>
                    <a:pt x="122441" y="8255"/>
                  </a:lnTo>
                  <a:lnTo>
                    <a:pt x="89874" y="23371"/>
                  </a:lnTo>
                  <a:lnTo>
                    <a:pt x="71707" y="42258"/>
                  </a:lnTo>
                  <a:lnTo>
                    <a:pt x="40980" y="98100"/>
                  </a:lnTo>
                  <a:lnTo>
                    <a:pt x="14720" y="158221"/>
                  </a:lnTo>
                  <a:lnTo>
                    <a:pt x="6874" y="208055"/>
                  </a:lnTo>
                  <a:lnTo>
                    <a:pt x="0" y="259865"/>
                  </a:lnTo>
                  <a:lnTo>
                    <a:pt x="4332" y="311092"/>
                  </a:lnTo>
                  <a:lnTo>
                    <a:pt x="16276" y="370915"/>
                  </a:lnTo>
                  <a:lnTo>
                    <a:pt x="25349" y="397154"/>
                  </a:lnTo>
                  <a:lnTo>
                    <a:pt x="50187" y="425079"/>
                  </a:lnTo>
                  <a:lnTo>
                    <a:pt x="69666" y="440724"/>
                  </a:lnTo>
                  <a:lnTo>
                    <a:pt x="96261" y="449237"/>
                  </a:lnTo>
                  <a:lnTo>
                    <a:pt x="137879" y="450910"/>
                  </a:lnTo>
                  <a:lnTo>
                    <a:pt x="188972" y="440994"/>
                  </a:lnTo>
                  <a:lnTo>
                    <a:pt x="246628" y="412875"/>
                  </a:lnTo>
                  <a:lnTo>
                    <a:pt x="278973" y="3928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917857" y="3569160"/>
              <a:ext cx="19594" cy="94758"/>
            </a:xfrm>
            <a:custGeom>
              <a:avLst/>
              <a:gdLst/>
              <a:ahLst/>
              <a:cxnLst/>
              <a:rect l="0" t="0" r="0" b="0"/>
              <a:pathLst>
                <a:path w="19594" h="94758">
                  <a:moveTo>
                    <a:pt x="9065" y="0"/>
                  </a:moveTo>
                  <a:lnTo>
                    <a:pt x="732" y="37478"/>
                  </a:lnTo>
                  <a:lnTo>
                    <a:pt x="0" y="49552"/>
                  </a:lnTo>
                  <a:lnTo>
                    <a:pt x="5426" y="69207"/>
                  </a:lnTo>
                  <a:lnTo>
                    <a:pt x="19593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947979" y="3474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042735" y="3509465"/>
              <a:ext cx="115815" cy="188454"/>
            </a:xfrm>
            <a:custGeom>
              <a:avLst/>
              <a:gdLst/>
              <a:ahLst/>
              <a:cxnLst/>
              <a:rect l="0" t="0" r="0" b="0"/>
              <a:pathLst>
                <a:path w="115815" h="188454">
                  <a:moveTo>
                    <a:pt x="0" y="101809"/>
                  </a:moveTo>
                  <a:lnTo>
                    <a:pt x="17959" y="165237"/>
                  </a:lnTo>
                  <a:lnTo>
                    <a:pt x="24750" y="186152"/>
                  </a:lnTo>
                  <a:lnTo>
                    <a:pt x="27028" y="188453"/>
                  </a:lnTo>
                  <a:lnTo>
                    <a:pt x="28548" y="185308"/>
                  </a:lnTo>
                  <a:lnTo>
                    <a:pt x="29066" y="168166"/>
                  </a:lnTo>
                  <a:lnTo>
                    <a:pt x="19867" y="115740"/>
                  </a:lnTo>
                  <a:lnTo>
                    <a:pt x="5693" y="52907"/>
                  </a:lnTo>
                  <a:lnTo>
                    <a:pt x="7600" y="29772"/>
                  </a:lnTo>
                  <a:lnTo>
                    <a:pt x="12086" y="21029"/>
                  </a:lnTo>
                  <a:lnTo>
                    <a:pt x="26429" y="8195"/>
                  </a:lnTo>
                  <a:lnTo>
                    <a:pt x="47621" y="1711"/>
                  </a:lnTo>
                  <a:lnTo>
                    <a:pt x="71468" y="0"/>
                  </a:lnTo>
                  <a:lnTo>
                    <a:pt x="115814" y="70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247022" y="3495461"/>
              <a:ext cx="153683" cy="154821"/>
            </a:xfrm>
            <a:custGeom>
              <a:avLst/>
              <a:gdLst/>
              <a:ahLst/>
              <a:cxnLst/>
              <a:rect l="0" t="0" r="0" b="0"/>
              <a:pathLst>
                <a:path w="153683" h="154821">
                  <a:moveTo>
                    <a:pt x="79983" y="0"/>
                  </a:moveTo>
                  <a:lnTo>
                    <a:pt x="36020" y="14654"/>
                  </a:lnTo>
                  <a:lnTo>
                    <a:pt x="19110" y="27570"/>
                  </a:lnTo>
                  <a:lnTo>
                    <a:pt x="11325" y="35927"/>
                  </a:lnTo>
                  <a:lnTo>
                    <a:pt x="2675" y="57691"/>
                  </a:lnTo>
                  <a:lnTo>
                    <a:pt x="0" y="81793"/>
                  </a:lnTo>
                  <a:lnTo>
                    <a:pt x="2711" y="104203"/>
                  </a:lnTo>
                  <a:lnTo>
                    <a:pt x="10935" y="122741"/>
                  </a:lnTo>
                  <a:lnTo>
                    <a:pt x="16403" y="130960"/>
                  </a:lnTo>
                  <a:lnTo>
                    <a:pt x="31838" y="143212"/>
                  </a:lnTo>
                  <a:lnTo>
                    <a:pt x="51566" y="151387"/>
                  </a:lnTo>
                  <a:lnTo>
                    <a:pt x="87811" y="154820"/>
                  </a:lnTo>
                  <a:lnTo>
                    <a:pt x="128972" y="149211"/>
                  </a:lnTo>
                  <a:lnTo>
                    <a:pt x="153682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464309" y="3369119"/>
              <a:ext cx="31153" cy="305327"/>
            </a:xfrm>
            <a:custGeom>
              <a:avLst/>
              <a:gdLst/>
              <a:ahLst/>
              <a:cxnLst/>
              <a:rect l="0" t="0" r="0" b="0"/>
              <a:pathLst>
                <a:path w="31153" h="305327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6888" y="138053"/>
                  </a:lnTo>
                  <a:lnTo>
                    <a:pt x="10314" y="184924"/>
                  </a:lnTo>
                  <a:lnTo>
                    <a:pt x="17049" y="234686"/>
                  </a:lnTo>
                  <a:lnTo>
                    <a:pt x="23037" y="284657"/>
                  </a:lnTo>
                  <a:lnTo>
                    <a:pt x="31152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527046" y="3490971"/>
              <a:ext cx="157929" cy="183475"/>
            </a:xfrm>
            <a:custGeom>
              <a:avLst/>
              <a:gdLst/>
              <a:ahLst/>
              <a:cxnLst/>
              <a:rect l="0" t="0" r="0" b="0"/>
              <a:pathLst>
                <a:path w="157929" h="183475">
                  <a:moveTo>
                    <a:pt x="0" y="120303"/>
                  </a:moveTo>
                  <a:lnTo>
                    <a:pt x="53875" y="101175"/>
                  </a:lnTo>
                  <a:lnTo>
                    <a:pt x="99858" y="70500"/>
                  </a:lnTo>
                  <a:lnTo>
                    <a:pt x="116675" y="44326"/>
                  </a:lnTo>
                  <a:lnTo>
                    <a:pt x="117558" y="34556"/>
                  </a:lnTo>
                  <a:lnTo>
                    <a:pt x="112300" y="14343"/>
                  </a:lnTo>
                  <a:lnTo>
                    <a:pt x="105282" y="7549"/>
                  </a:lnTo>
                  <a:lnTo>
                    <a:pt x="85007" y="0"/>
                  </a:lnTo>
                  <a:lnTo>
                    <a:pt x="75389" y="327"/>
                  </a:lnTo>
                  <a:lnTo>
                    <a:pt x="58463" y="6929"/>
                  </a:lnTo>
                  <a:lnTo>
                    <a:pt x="35780" y="29389"/>
                  </a:lnTo>
                  <a:lnTo>
                    <a:pt x="19830" y="63860"/>
                  </a:lnTo>
                  <a:lnTo>
                    <a:pt x="13285" y="103709"/>
                  </a:lnTo>
                  <a:lnTo>
                    <a:pt x="17993" y="125017"/>
                  </a:lnTo>
                  <a:lnTo>
                    <a:pt x="40079" y="157759"/>
                  </a:lnTo>
                  <a:lnTo>
                    <a:pt x="65688" y="174035"/>
                  </a:lnTo>
                  <a:lnTo>
                    <a:pt x="113018" y="181610"/>
                  </a:lnTo>
                  <a:lnTo>
                    <a:pt x="157928" y="1834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21886" y="3537575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3119" y="57264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042943" y="342176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16642" y="3507666"/>
              <a:ext cx="116960" cy="116843"/>
            </a:xfrm>
            <a:custGeom>
              <a:avLst/>
              <a:gdLst/>
              <a:ahLst/>
              <a:cxnLst/>
              <a:rect l="0" t="0" r="0" b="0"/>
              <a:pathLst>
                <a:path w="116960" h="116843">
                  <a:moveTo>
                    <a:pt x="0" y="40437"/>
                  </a:moveTo>
                  <a:lnTo>
                    <a:pt x="17959" y="94312"/>
                  </a:lnTo>
                  <a:lnTo>
                    <a:pt x="24749" y="114684"/>
                  </a:lnTo>
                  <a:lnTo>
                    <a:pt x="27028" y="116842"/>
                  </a:lnTo>
                  <a:lnTo>
                    <a:pt x="28548" y="113600"/>
                  </a:lnTo>
                  <a:lnTo>
                    <a:pt x="29065" y="98691"/>
                  </a:lnTo>
                  <a:lnTo>
                    <a:pt x="22343" y="44729"/>
                  </a:lnTo>
                  <a:lnTo>
                    <a:pt x="27027" y="10123"/>
                  </a:lnTo>
                  <a:lnTo>
                    <a:pt x="32056" y="3851"/>
                  </a:lnTo>
                  <a:lnTo>
                    <a:pt x="38918" y="838"/>
                  </a:lnTo>
                  <a:lnTo>
                    <a:pt x="47003" y="0"/>
                  </a:lnTo>
                  <a:lnTo>
                    <a:pt x="54732" y="2951"/>
                  </a:lnTo>
                  <a:lnTo>
                    <a:pt x="69559" y="15588"/>
                  </a:lnTo>
                  <a:lnTo>
                    <a:pt x="112249" y="76090"/>
                  </a:lnTo>
                  <a:lnTo>
                    <a:pt x="115777" y="78244"/>
                  </a:lnTo>
                  <a:lnTo>
                    <a:pt x="116959" y="76170"/>
                  </a:lnTo>
                  <a:lnTo>
                    <a:pt x="115813" y="404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285098" y="3484932"/>
              <a:ext cx="94758" cy="147400"/>
            </a:xfrm>
            <a:custGeom>
              <a:avLst/>
              <a:gdLst/>
              <a:ahLst/>
              <a:cxnLst/>
              <a:rect l="0" t="0" r="0" b="0"/>
              <a:pathLst>
                <a:path w="94758" h="147400">
                  <a:moveTo>
                    <a:pt x="0" y="0"/>
                  </a:moveTo>
                  <a:lnTo>
                    <a:pt x="59593" y="49498"/>
                  </a:lnTo>
                  <a:lnTo>
                    <a:pt x="79319" y="85687"/>
                  </a:lnTo>
                  <a:lnTo>
                    <a:pt x="91361" y="123511"/>
                  </a:lnTo>
                  <a:lnTo>
                    <a:pt x="9475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253513" y="3505989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63171"/>
                  </a:moveTo>
                  <a:lnTo>
                    <a:pt x="9575" y="31889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455965" y="3431967"/>
              <a:ext cx="166649" cy="360347"/>
            </a:xfrm>
            <a:custGeom>
              <a:avLst/>
              <a:gdLst/>
              <a:ahLst/>
              <a:cxnLst/>
              <a:rect l="0" t="0" r="0" b="0"/>
              <a:pathLst>
                <a:path w="166649" h="360347">
                  <a:moveTo>
                    <a:pt x="18646" y="158250"/>
                  </a:moveTo>
                  <a:lnTo>
                    <a:pt x="21766" y="215514"/>
                  </a:lnTo>
                  <a:lnTo>
                    <a:pt x="27711" y="276407"/>
                  </a:lnTo>
                  <a:lnTo>
                    <a:pt x="37291" y="332325"/>
                  </a:lnTo>
                  <a:lnTo>
                    <a:pt x="44707" y="360346"/>
                  </a:lnTo>
                  <a:lnTo>
                    <a:pt x="44209" y="359662"/>
                  </a:lnTo>
                  <a:lnTo>
                    <a:pt x="28646" y="299877"/>
                  </a:lnTo>
                  <a:lnTo>
                    <a:pt x="21609" y="251296"/>
                  </a:lnTo>
                  <a:lnTo>
                    <a:pt x="13642" y="188068"/>
                  </a:lnTo>
                  <a:lnTo>
                    <a:pt x="8039" y="131688"/>
                  </a:lnTo>
                  <a:lnTo>
                    <a:pt x="0" y="79304"/>
                  </a:lnTo>
                  <a:lnTo>
                    <a:pt x="1000" y="50633"/>
                  </a:lnTo>
                  <a:lnTo>
                    <a:pt x="9244" y="30092"/>
                  </a:lnTo>
                  <a:lnTo>
                    <a:pt x="27039" y="5374"/>
                  </a:lnTo>
                  <a:lnTo>
                    <a:pt x="34770" y="1350"/>
                  </a:lnTo>
                  <a:lnTo>
                    <a:pt x="52718" y="0"/>
                  </a:lnTo>
                  <a:lnTo>
                    <a:pt x="72394" y="9538"/>
                  </a:lnTo>
                  <a:lnTo>
                    <a:pt x="122907" y="48113"/>
                  </a:lnTo>
                  <a:lnTo>
                    <a:pt x="161938" y="99148"/>
                  </a:lnTo>
                  <a:lnTo>
                    <a:pt x="165647" y="109490"/>
                  </a:lnTo>
                  <a:lnTo>
                    <a:pt x="166648" y="133459"/>
                  </a:lnTo>
                  <a:lnTo>
                    <a:pt x="161768" y="141723"/>
                  </a:lnTo>
                  <a:lnTo>
                    <a:pt x="153835" y="147232"/>
                  </a:lnTo>
                  <a:lnTo>
                    <a:pt x="143867" y="150905"/>
                  </a:lnTo>
                  <a:lnTo>
                    <a:pt x="123433" y="151866"/>
                  </a:lnTo>
                  <a:lnTo>
                    <a:pt x="92346" y="1477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683275" y="3461102"/>
              <a:ext cx="143521" cy="131133"/>
            </a:xfrm>
            <a:custGeom>
              <a:avLst/>
              <a:gdLst/>
              <a:ahLst/>
              <a:cxnLst/>
              <a:rect l="0" t="0" r="0" b="0"/>
              <a:pathLst>
                <a:path w="143521" h="131133">
                  <a:moveTo>
                    <a:pt x="75605" y="13302"/>
                  </a:moveTo>
                  <a:lnTo>
                    <a:pt x="64427" y="2123"/>
                  </a:lnTo>
                  <a:lnTo>
                    <a:pt x="57625" y="0"/>
                  </a:lnTo>
                  <a:lnTo>
                    <a:pt x="40708" y="761"/>
                  </a:lnTo>
                  <a:lnTo>
                    <a:pt x="24611" y="8118"/>
                  </a:lnTo>
                  <a:lnTo>
                    <a:pt x="17043" y="13355"/>
                  </a:lnTo>
                  <a:lnTo>
                    <a:pt x="5514" y="28533"/>
                  </a:lnTo>
                  <a:lnTo>
                    <a:pt x="802" y="37494"/>
                  </a:lnTo>
                  <a:lnTo>
                    <a:pt x="0" y="46978"/>
                  </a:lnTo>
                  <a:lnTo>
                    <a:pt x="5348" y="66873"/>
                  </a:lnTo>
                  <a:lnTo>
                    <a:pt x="21513" y="92216"/>
                  </a:lnTo>
                  <a:lnTo>
                    <a:pt x="46710" y="114543"/>
                  </a:lnTo>
                  <a:lnTo>
                    <a:pt x="76403" y="130386"/>
                  </a:lnTo>
                  <a:lnTo>
                    <a:pt x="85495" y="131132"/>
                  </a:lnTo>
                  <a:lnTo>
                    <a:pt x="101838" y="125722"/>
                  </a:lnTo>
                  <a:lnTo>
                    <a:pt x="129781" y="109523"/>
                  </a:lnTo>
                  <a:lnTo>
                    <a:pt x="136289" y="100846"/>
                  </a:lnTo>
                  <a:lnTo>
                    <a:pt x="143520" y="78726"/>
                  </a:lnTo>
                  <a:lnTo>
                    <a:pt x="142002" y="39966"/>
                  </a:lnTo>
                  <a:lnTo>
                    <a:pt x="137417" y="29908"/>
                  </a:lnTo>
                  <a:lnTo>
                    <a:pt x="107191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811523" y="3450221"/>
              <a:ext cx="168457" cy="114884"/>
            </a:xfrm>
            <a:custGeom>
              <a:avLst/>
              <a:gdLst/>
              <a:ahLst/>
              <a:cxnLst/>
              <a:rect l="0" t="0" r="0" b="0"/>
              <a:pathLst>
                <a:path w="168457" h="114884">
                  <a:moveTo>
                    <a:pt x="0" y="34711"/>
                  </a:moveTo>
                  <a:lnTo>
                    <a:pt x="52705" y="53839"/>
                  </a:lnTo>
                  <a:lnTo>
                    <a:pt x="90793" y="84515"/>
                  </a:lnTo>
                  <a:lnTo>
                    <a:pt x="112170" y="110689"/>
                  </a:lnTo>
                  <a:lnTo>
                    <a:pt x="113384" y="114609"/>
                  </a:lnTo>
                  <a:lnTo>
                    <a:pt x="110685" y="114883"/>
                  </a:lnTo>
                  <a:lnTo>
                    <a:pt x="99496" y="108947"/>
                  </a:lnTo>
                  <a:lnTo>
                    <a:pt x="86724" y="98511"/>
                  </a:lnTo>
                  <a:lnTo>
                    <a:pt x="71970" y="73892"/>
                  </a:lnTo>
                  <a:lnTo>
                    <a:pt x="70201" y="54465"/>
                  </a:lnTo>
                  <a:lnTo>
                    <a:pt x="74484" y="35302"/>
                  </a:lnTo>
                  <a:lnTo>
                    <a:pt x="84187" y="18986"/>
                  </a:lnTo>
                  <a:lnTo>
                    <a:pt x="99418" y="7055"/>
                  </a:lnTo>
                  <a:lnTo>
                    <a:pt x="108392" y="2236"/>
                  </a:lnTo>
                  <a:lnTo>
                    <a:pt x="127723" y="0"/>
                  </a:lnTo>
                  <a:lnTo>
                    <a:pt x="168456" y="3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064207" y="3295419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24749" y="175939"/>
                  </a:lnTo>
                  <a:lnTo>
                    <a:pt x="38641" y="227733"/>
                  </a:lnTo>
                  <a:lnTo>
                    <a:pt x="49530" y="269853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011565" y="3400704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0"/>
                  </a:moveTo>
                  <a:lnTo>
                    <a:pt x="140581" y="3120"/>
                  </a:lnTo>
                  <a:lnTo>
                    <a:pt x="87040" y="14654"/>
                  </a:lnTo>
                  <a:lnTo>
                    <a:pt x="30538" y="209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214587" y="3451629"/>
              <a:ext cx="165476" cy="117532"/>
            </a:xfrm>
            <a:custGeom>
              <a:avLst/>
              <a:gdLst/>
              <a:ahLst/>
              <a:cxnLst/>
              <a:rect l="0" t="0" r="0" b="0"/>
              <a:pathLst>
                <a:path w="165476" h="117532">
                  <a:moveTo>
                    <a:pt x="123361" y="33303"/>
                  </a:moveTo>
                  <a:lnTo>
                    <a:pt x="88463" y="3995"/>
                  </a:lnTo>
                  <a:lnTo>
                    <a:pt x="66127" y="0"/>
                  </a:lnTo>
                  <a:lnTo>
                    <a:pt x="42942" y="3294"/>
                  </a:lnTo>
                  <a:lnTo>
                    <a:pt x="24838" y="12557"/>
                  </a:lnTo>
                  <a:lnTo>
                    <a:pt x="12112" y="27592"/>
                  </a:lnTo>
                  <a:lnTo>
                    <a:pt x="3727" y="47143"/>
                  </a:lnTo>
                  <a:lnTo>
                    <a:pt x="0" y="71429"/>
                  </a:lnTo>
                  <a:lnTo>
                    <a:pt x="4583" y="91582"/>
                  </a:lnTo>
                  <a:lnTo>
                    <a:pt x="9081" y="100232"/>
                  </a:lnTo>
                  <a:lnTo>
                    <a:pt x="16758" y="104829"/>
                  </a:lnTo>
                  <a:lnTo>
                    <a:pt x="37767" y="106816"/>
                  </a:lnTo>
                  <a:lnTo>
                    <a:pt x="59583" y="100681"/>
                  </a:lnTo>
                  <a:lnTo>
                    <a:pt x="70314" y="95769"/>
                  </a:lnTo>
                  <a:lnTo>
                    <a:pt x="88476" y="77834"/>
                  </a:lnTo>
                  <a:lnTo>
                    <a:pt x="96595" y="66500"/>
                  </a:lnTo>
                  <a:lnTo>
                    <a:pt x="102496" y="44548"/>
                  </a:lnTo>
                  <a:lnTo>
                    <a:pt x="102432" y="33781"/>
                  </a:lnTo>
                  <a:lnTo>
                    <a:pt x="103559" y="31282"/>
                  </a:lnTo>
                  <a:lnTo>
                    <a:pt x="107931" y="40984"/>
                  </a:lnTo>
                  <a:lnTo>
                    <a:pt x="121440" y="75764"/>
                  </a:lnTo>
                  <a:lnTo>
                    <a:pt x="138909" y="97877"/>
                  </a:lnTo>
                  <a:lnTo>
                    <a:pt x="165475" y="117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411647" y="3469107"/>
              <a:ext cx="136872" cy="131640"/>
            </a:xfrm>
            <a:custGeom>
              <a:avLst/>
              <a:gdLst/>
              <a:ahLst/>
              <a:cxnLst/>
              <a:rect l="0" t="0" r="0" b="0"/>
              <a:pathLst>
                <a:path w="136872" h="131640">
                  <a:moveTo>
                    <a:pt x="0" y="26354"/>
                  </a:moveTo>
                  <a:lnTo>
                    <a:pt x="16789" y="81399"/>
                  </a:lnTo>
                  <a:lnTo>
                    <a:pt x="19160" y="106190"/>
                  </a:lnTo>
                  <a:lnTo>
                    <a:pt x="17453" y="111163"/>
                  </a:lnTo>
                  <a:lnTo>
                    <a:pt x="13975" y="110970"/>
                  </a:lnTo>
                  <a:lnTo>
                    <a:pt x="9317" y="107331"/>
                  </a:lnTo>
                  <a:lnTo>
                    <a:pt x="4141" y="90810"/>
                  </a:lnTo>
                  <a:lnTo>
                    <a:pt x="818" y="42075"/>
                  </a:lnTo>
                  <a:lnTo>
                    <a:pt x="6603" y="21253"/>
                  </a:lnTo>
                  <a:lnTo>
                    <a:pt x="11421" y="12425"/>
                  </a:lnTo>
                  <a:lnTo>
                    <a:pt x="19312" y="6539"/>
                  </a:lnTo>
                  <a:lnTo>
                    <a:pt x="40559" y="0"/>
                  </a:lnTo>
                  <a:lnTo>
                    <a:pt x="50436" y="595"/>
                  </a:lnTo>
                  <a:lnTo>
                    <a:pt x="67650" y="7497"/>
                  </a:lnTo>
                  <a:lnTo>
                    <a:pt x="90495" y="30125"/>
                  </a:lnTo>
                  <a:lnTo>
                    <a:pt x="114790" y="79493"/>
                  </a:lnTo>
                  <a:lnTo>
                    <a:pt x="136871" y="1316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590632" y="3274362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7265"/>
                  </a:lnTo>
                  <a:lnTo>
                    <a:pt x="3119" y="112894"/>
                  </a:lnTo>
                  <a:lnTo>
                    <a:pt x="7236" y="156630"/>
                  </a:lnTo>
                  <a:lnTo>
                    <a:pt x="10722" y="217205"/>
                  </a:lnTo>
                  <a:lnTo>
                    <a:pt x="18669" y="274012"/>
                  </a:lnTo>
                  <a:lnTo>
                    <a:pt x="20349" y="312816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443233" y="3442818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45867" y="8334"/>
                  </a:lnTo>
                  <a:lnTo>
                    <a:pt x="198022" y="12998"/>
                  </a:lnTo>
                  <a:lnTo>
                    <a:pt x="146801" y="18669"/>
                  </a:lnTo>
                  <a:lnTo>
                    <a:pt x="91460" y="20350"/>
                  </a:lnTo>
                  <a:lnTo>
                    <a:pt x="39967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037768" y="3590217"/>
              <a:ext cx="5590" cy="94758"/>
            </a:xfrm>
            <a:custGeom>
              <a:avLst/>
              <a:gdLst/>
              <a:ahLst/>
              <a:cxnLst/>
              <a:rect l="0" t="0" r="0" b="0"/>
              <a:pathLst>
                <a:path w="5590" h="94758">
                  <a:moveTo>
                    <a:pt x="5589" y="0"/>
                  </a:moveTo>
                  <a:lnTo>
                    <a:pt x="0" y="16768"/>
                  </a:lnTo>
                  <a:lnTo>
                    <a:pt x="4044" y="74420"/>
                  </a:lnTo>
                  <a:lnTo>
                    <a:pt x="558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022300" y="34849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138114" y="3558602"/>
              <a:ext cx="147400" cy="157958"/>
            </a:xfrm>
            <a:custGeom>
              <a:avLst/>
              <a:gdLst/>
              <a:ahLst/>
              <a:cxnLst/>
              <a:rect l="0" t="0" r="0" b="0"/>
              <a:pathLst>
                <a:path w="147400" h="157958">
                  <a:moveTo>
                    <a:pt x="0" y="42144"/>
                  </a:moveTo>
                  <a:lnTo>
                    <a:pt x="17959" y="104424"/>
                  </a:lnTo>
                  <a:lnTo>
                    <a:pt x="25858" y="136506"/>
                  </a:lnTo>
                  <a:lnTo>
                    <a:pt x="25428" y="136637"/>
                  </a:lnTo>
                  <a:lnTo>
                    <a:pt x="16332" y="106043"/>
                  </a:lnTo>
                  <a:lnTo>
                    <a:pt x="12845" y="56109"/>
                  </a:lnTo>
                  <a:lnTo>
                    <a:pt x="16627" y="33143"/>
                  </a:lnTo>
                  <a:lnTo>
                    <a:pt x="25328" y="14357"/>
                  </a:lnTo>
                  <a:lnTo>
                    <a:pt x="30923" y="6071"/>
                  </a:lnTo>
                  <a:lnTo>
                    <a:pt x="38163" y="1718"/>
                  </a:lnTo>
                  <a:lnTo>
                    <a:pt x="55566" y="0"/>
                  </a:lnTo>
                  <a:lnTo>
                    <a:pt x="71879" y="6256"/>
                  </a:lnTo>
                  <a:lnTo>
                    <a:pt x="79505" y="11199"/>
                  </a:lnTo>
                  <a:lnTo>
                    <a:pt x="91098" y="26051"/>
                  </a:lnTo>
                  <a:lnTo>
                    <a:pt x="119058" y="81619"/>
                  </a:lnTo>
                  <a:lnTo>
                    <a:pt x="142389" y="143688"/>
                  </a:lnTo>
                  <a:lnTo>
                    <a:pt x="147399" y="1579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302494" y="3382006"/>
              <a:ext cx="109362" cy="313497"/>
            </a:xfrm>
            <a:custGeom>
              <a:avLst/>
              <a:gdLst/>
              <a:ahLst/>
              <a:cxnLst/>
              <a:rect l="0" t="0" r="0" b="0"/>
              <a:pathLst>
                <a:path w="109362" h="313497">
                  <a:moveTo>
                    <a:pt x="109361" y="313496"/>
                  </a:moveTo>
                  <a:lnTo>
                    <a:pt x="90233" y="258451"/>
                  </a:lnTo>
                  <a:lnTo>
                    <a:pt x="59557" y="198984"/>
                  </a:lnTo>
                  <a:lnTo>
                    <a:pt x="39255" y="147420"/>
                  </a:lnTo>
                  <a:lnTo>
                    <a:pt x="17047" y="95294"/>
                  </a:lnTo>
                  <a:lnTo>
                    <a:pt x="1049" y="45267"/>
                  </a:lnTo>
                  <a:lnTo>
                    <a:pt x="0" y="21148"/>
                  </a:lnTo>
                  <a:lnTo>
                    <a:pt x="1359" y="9803"/>
                  </a:lnTo>
                  <a:lnTo>
                    <a:pt x="5774" y="3409"/>
                  </a:lnTo>
                  <a:lnTo>
                    <a:pt x="12227" y="317"/>
                  </a:lnTo>
                  <a:lnTo>
                    <a:pt x="29926" y="0"/>
                  </a:lnTo>
                  <a:lnTo>
                    <a:pt x="77775" y="81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327627" y="3569160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4589" y="16789"/>
                  </a:lnTo>
                  <a:lnTo>
                    <a:pt x="2677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35091" y="3579689"/>
              <a:ext cx="143632" cy="158370"/>
            </a:xfrm>
            <a:custGeom>
              <a:avLst/>
              <a:gdLst/>
              <a:ahLst/>
              <a:cxnLst/>
              <a:rect l="0" t="0" r="0" b="0"/>
              <a:pathLst>
                <a:path w="143632" h="158370">
                  <a:moveTo>
                    <a:pt x="97862" y="0"/>
                  </a:moveTo>
                  <a:lnTo>
                    <a:pt x="55170" y="3119"/>
                  </a:lnTo>
                  <a:lnTo>
                    <a:pt x="44834" y="5589"/>
                  </a:lnTo>
                  <a:lnTo>
                    <a:pt x="27110" y="17692"/>
                  </a:lnTo>
                  <a:lnTo>
                    <a:pt x="12605" y="35939"/>
                  </a:lnTo>
                  <a:lnTo>
                    <a:pt x="2258" y="59646"/>
                  </a:lnTo>
                  <a:lnTo>
                    <a:pt x="0" y="85781"/>
                  </a:lnTo>
                  <a:lnTo>
                    <a:pt x="4065" y="110654"/>
                  </a:lnTo>
                  <a:lnTo>
                    <a:pt x="19508" y="137811"/>
                  </a:lnTo>
                  <a:lnTo>
                    <a:pt x="32232" y="153276"/>
                  </a:lnTo>
                  <a:lnTo>
                    <a:pt x="42411" y="157167"/>
                  </a:lnTo>
                  <a:lnTo>
                    <a:pt x="69318" y="158369"/>
                  </a:lnTo>
                  <a:lnTo>
                    <a:pt x="106171" y="146880"/>
                  </a:lnTo>
                  <a:lnTo>
                    <a:pt x="122222" y="131960"/>
                  </a:lnTo>
                  <a:lnTo>
                    <a:pt x="142058" y="93786"/>
                  </a:lnTo>
                  <a:lnTo>
                    <a:pt x="143631" y="73268"/>
                  </a:lnTo>
                  <a:lnTo>
                    <a:pt x="135108" y="31500"/>
                  </a:lnTo>
                  <a:lnTo>
                    <a:pt x="125724" y="16729"/>
                  </a:lnTo>
                  <a:lnTo>
                    <a:pt x="1083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7464704" y="2388184"/>
            <a:ext cx="1926716" cy="443982"/>
            <a:chOff x="7464704" y="2388184"/>
            <a:chExt cx="1926716" cy="443982"/>
          </a:xfrm>
        </p:grpSpPr>
        <p:sp>
          <p:nvSpPr>
            <p:cNvPr id="102" name="Freeform 101"/>
            <p:cNvSpPr/>
            <p:nvPr/>
          </p:nvSpPr>
          <p:spPr>
            <a:xfrm>
              <a:off x="7464704" y="2516310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3293" y="27557"/>
                  </a:lnTo>
                  <a:lnTo>
                    <a:pt x="3771" y="80659"/>
                  </a:lnTo>
                  <a:lnTo>
                    <a:pt x="6356" y="103699"/>
                  </a:lnTo>
                  <a:lnTo>
                    <a:pt x="1068" y="16330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75233" y="24426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562516" y="2576384"/>
              <a:ext cx="154873" cy="129440"/>
            </a:xfrm>
            <a:custGeom>
              <a:avLst/>
              <a:gdLst/>
              <a:ahLst/>
              <a:cxnLst/>
              <a:rect l="0" t="0" r="0" b="0"/>
              <a:pathLst>
                <a:path w="154873" h="129440">
                  <a:moveTo>
                    <a:pt x="28530" y="45211"/>
                  </a:moveTo>
                  <a:lnTo>
                    <a:pt x="20197" y="82689"/>
                  </a:lnTo>
                  <a:lnTo>
                    <a:pt x="19466" y="94763"/>
                  </a:lnTo>
                  <a:lnTo>
                    <a:pt x="16638" y="100473"/>
                  </a:lnTo>
                  <a:lnTo>
                    <a:pt x="12413" y="101940"/>
                  </a:lnTo>
                  <a:lnTo>
                    <a:pt x="7257" y="100578"/>
                  </a:lnTo>
                  <a:lnTo>
                    <a:pt x="3820" y="94990"/>
                  </a:lnTo>
                  <a:lnTo>
                    <a:pt x="0" y="76304"/>
                  </a:lnTo>
                  <a:lnTo>
                    <a:pt x="3440" y="45066"/>
                  </a:lnTo>
                  <a:lnTo>
                    <a:pt x="11920" y="27209"/>
                  </a:lnTo>
                  <a:lnTo>
                    <a:pt x="17456" y="19172"/>
                  </a:lnTo>
                  <a:lnTo>
                    <a:pt x="32967" y="7122"/>
                  </a:lnTo>
                  <a:lnTo>
                    <a:pt x="42016" y="2271"/>
                  </a:lnTo>
                  <a:lnTo>
                    <a:pt x="61431" y="0"/>
                  </a:lnTo>
                  <a:lnTo>
                    <a:pt x="80588" y="4061"/>
                  </a:lnTo>
                  <a:lnTo>
                    <a:pt x="96900" y="13664"/>
                  </a:lnTo>
                  <a:lnTo>
                    <a:pt x="119238" y="37814"/>
                  </a:lnTo>
                  <a:lnTo>
                    <a:pt x="135086" y="67196"/>
                  </a:lnTo>
                  <a:lnTo>
                    <a:pt x="146244" y="118008"/>
                  </a:lnTo>
                  <a:lnTo>
                    <a:pt x="154872" y="1294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765263" y="2388184"/>
              <a:ext cx="88997" cy="317640"/>
            </a:xfrm>
            <a:custGeom>
              <a:avLst/>
              <a:gdLst/>
              <a:ahLst/>
              <a:cxnLst/>
              <a:rect l="0" t="0" r="0" b="0"/>
              <a:pathLst>
                <a:path w="88997" h="317640">
                  <a:moveTo>
                    <a:pt x="46882" y="317639"/>
                  </a:moveTo>
                  <a:lnTo>
                    <a:pt x="41293" y="259023"/>
                  </a:lnTo>
                  <a:lnTo>
                    <a:pt x="30093" y="204849"/>
                  </a:lnTo>
                  <a:lnTo>
                    <a:pt x="23548" y="149087"/>
                  </a:lnTo>
                  <a:lnTo>
                    <a:pt x="11337" y="93013"/>
                  </a:lnTo>
                  <a:lnTo>
                    <a:pt x="0" y="45281"/>
                  </a:lnTo>
                  <a:lnTo>
                    <a:pt x="1869" y="23456"/>
                  </a:lnTo>
                  <a:lnTo>
                    <a:pt x="6344" y="15062"/>
                  </a:lnTo>
                  <a:lnTo>
                    <a:pt x="20677" y="2616"/>
                  </a:lnTo>
                  <a:lnTo>
                    <a:pt x="29412" y="0"/>
                  </a:lnTo>
                  <a:lnTo>
                    <a:pt x="88996" y="17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727917" y="2579481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46749" y="11179"/>
                  </a:lnTo>
                  <a:lnTo>
                    <a:pt x="128783" y="16667"/>
                  </a:lnTo>
                  <a:lnTo>
                    <a:pt x="65615" y="27715"/>
                  </a:lnTo>
                  <a:lnTo>
                    <a:pt x="19677" y="3082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914974" y="2600538"/>
              <a:ext cx="130455" cy="111511"/>
            </a:xfrm>
            <a:custGeom>
              <a:avLst/>
              <a:gdLst/>
              <a:ahLst/>
              <a:cxnLst/>
              <a:rect l="0" t="0" r="0" b="0"/>
              <a:pathLst>
                <a:path w="130455" h="111511">
                  <a:moveTo>
                    <a:pt x="107741" y="0"/>
                  </a:moveTo>
                  <a:lnTo>
                    <a:pt x="65049" y="3120"/>
                  </a:lnTo>
                  <a:lnTo>
                    <a:pt x="33871" y="14573"/>
                  </a:lnTo>
                  <a:lnTo>
                    <a:pt x="23399" y="20244"/>
                  </a:lnTo>
                  <a:lnTo>
                    <a:pt x="8644" y="35904"/>
                  </a:lnTo>
                  <a:lnTo>
                    <a:pt x="3072" y="44993"/>
                  </a:lnTo>
                  <a:lnTo>
                    <a:pt x="0" y="64451"/>
                  </a:lnTo>
                  <a:lnTo>
                    <a:pt x="819" y="74553"/>
                  </a:lnTo>
                  <a:lnTo>
                    <a:pt x="11087" y="92016"/>
                  </a:lnTo>
                  <a:lnTo>
                    <a:pt x="18738" y="99949"/>
                  </a:lnTo>
                  <a:lnTo>
                    <a:pt x="39718" y="108763"/>
                  </a:lnTo>
                  <a:lnTo>
                    <a:pt x="63470" y="111510"/>
                  </a:lnTo>
                  <a:lnTo>
                    <a:pt x="85726" y="108832"/>
                  </a:lnTo>
                  <a:lnTo>
                    <a:pt x="104196" y="100623"/>
                  </a:lnTo>
                  <a:lnTo>
                    <a:pt x="112397" y="95158"/>
                  </a:lnTo>
                  <a:lnTo>
                    <a:pt x="124628" y="79727"/>
                  </a:lnTo>
                  <a:lnTo>
                    <a:pt x="129527" y="70699"/>
                  </a:lnTo>
                  <a:lnTo>
                    <a:pt x="130454" y="61171"/>
                  </a:lnTo>
                  <a:lnTo>
                    <a:pt x="125245" y="41225"/>
                  </a:lnTo>
                  <a:lnTo>
                    <a:pt x="107741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082091" y="2568953"/>
              <a:ext cx="45910" cy="140638"/>
            </a:xfrm>
            <a:custGeom>
              <a:avLst/>
              <a:gdLst/>
              <a:ahLst/>
              <a:cxnLst/>
              <a:rect l="0" t="0" r="0" b="0"/>
              <a:pathLst>
                <a:path w="45910" h="140638">
                  <a:moveTo>
                    <a:pt x="14324" y="84228"/>
                  </a:moveTo>
                  <a:lnTo>
                    <a:pt x="29942" y="140637"/>
                  </a:lnTo>
                  <a:lnTo>
                    <a:pt x="1400" y="83143"/>
                  </a:lnTo>
                  <a:lnTo>
                    <a:pt x="0" y="62688"/>
                  </a:lnTo>
                  <a:lnTo>
                    <a:pt x="4448" y="41900"/>
                  </a:lnTo>
                  <a:lnTo>
                    <a:pt x="14224" y="20962"/>
                  </a:lnTo>
                  <a:lnTo>
                    <a:pt x="20105" y="13974"/>
                  </a:lnTo>
                  <a:lnTo>
                    <a:pt x="4590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212228" y="2605398"/>
              <a:ext cx="231628" cy="114541"/>
            </a:xfrm>
            <a:custGeom>
              <a:avLst/>
              <a:gdLst/>
              <a:ahLst/>
              <a:cxnLst/>
              <a:rect l="0" t="0" r="0" b="0"/>
              <a:pathLst>
                <a:path w="231628" h="114541">
                  <a:moveTo>
                    <a:pt x="0" y="26726"/>
                  </a:moveTo>
                  <a:lnTo>
                    <a:pt x="17958" y="90154"/>
                  </a:lnTo>
                  <a:lnTo>
                    <a:pt x="25858" y="114540"/>
                  </a:lnTo>
                  <a:lnTo>
                    <a:pt x="14396" y="75741"/>
                  </a:lnTo>
                  <a:lnTo>
                    <a:pt x="12248" y="51630"/>
                  </a:lnTo>
                  <a:lnTo>
                    <a:pt x="17531" y="31555"/>
                  </a:lnTo>
                  <a:lnTo>
                    <a:pt x="22216" y="22926"/>
                  </a:lnTo>
                  <a:lnTo>
                    <a:pt x="27679" y="19514"/>
                  </a:lnTo>
                  <a:lnTo>
                    <a:pt x="33660" y="19578"/>
                  </a:lnTo>
                  <a:lnTo>
                    <a:pt x="46546" y="25889"/>
                  </a:lnTo>
                  <a:lnTo>
                    <a:pt x="101811" y="76100"/>
                  </a:lnTo>
                  <a:lnTo>
                    <a:pt x="106479" y="76020"/>
                  </a:lnTo>
                  <a:lnTo>
                    <a:pt x="109591" y="71287"/>
                  </a:lnTo>
                  <a:lnTo>
                    <a:pt x="126720" y="15488"/>
                  </a:lnTo>
                  <a:lnTo>
                    <a:pt x="130103" y="5196"/>
                  </a:lnTo>
                  <a:lnTo>
                    <a:pt x="134698" y="674"/>
                  </a:lnTo>
                  <a:lnTo>
                    <a:pt x="140102" y="0"/>
                  </a:lnTo>
                  <a:lnTo>
                    <a:pt x="146043" y="1889"/>
                  </a:lnTo>
                  <a:lnTo>
                    <a:pt x="195258" y="43711"/>
                  </a:lnTo>
                  <a:lnTo>
                    <a:pt x="220006" y="92841"/>
                  </a:lnTo>
                  <a:lnTo>
                    <a:pt x="231627" y="110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503056" y="2584958"/>
              <a:ext cx="204012" cy="153204"/>
            </a:xfrm>
            <a:custGeom>
              <a:avLst/>
              <a:gdLst/>
              <a:ahLst/>
              <a:cxnLst/>
              <a:rect l="0" t="0" r="0" b="0"/>
              <a:pathLst>
                <a:path w="204012" h="153204">
                  <a:moveTo>
                    <a:pt x="77669" y="89280"/>
                  </a:moveTo>
                  <a:lnTo>
                    <a:pt x="88848" y="72512"/>
                  </a:lnTo>
                  <a:lnTo>
                    <a:pt x="91216" y="51802"/>
                  </a:lnTo>
                  <a:lnTo>
                    <a:pt x="87199" y="28169"/>
                  </a:lnTo>
                  <a:lnTo>
                    <a:pt x="77615" y="5968"/>
                  </a:lnTo>
                  <a:lnTo>
                    <a:pt x="70614" y="983"/>
                  </a:lnTo>
                  <a:lnTo>
                    <a:pt x="62438" y="0"/>
                  </a:lnTo>
                  <a:lnTo>
                    <a:pt x="45163" y="5146"/>
                  </a:lnTo>
                  <a:lnTo>
                    <a:pt x="29687" y="15232"/>
                  </a:lnTo>
                  <a:lnTo>
                    <a:pt x="18130" y="30634"/>
                  </a:lnTo>
                  <a:lnTo>
                    <a:pt x="1178" y="69117"/>
                  </a:lnTo>
                  <a:lnTo>
                    <a:pt x="0" y="89677"/>
                  </a:lnTo>
                  <a:lnTo>
                    <a:pt x="8775" y="131472"/>
                  </a:lnTo>
                  <a:lnTo>
                    <a:pt x="14192" y="139635"/>
                  </a:lnTo>
                  <a:lnTo>
                    <a:pt x="29570" y="151824"/>
                  </a:lnTo>
                  <a:lnTo>
                    <a:pt x="37414" y="153203"/>
                  </a:lnTo>
                  <a:lnTo>
                    <a:pt x="44983" y="151782"/>
                  </a:lnTo>
                  <a:lnTo>
                    <a:pt x="66815" y="138605"/>
                  </a:lnTo>
                  <a:lnTo>
                    <a:pt x="79864" y="125240"/>
                  </a:lnTo>
                  <a:lnTo>
                    <a:pt x="102982" y="74702"/>
                  </a:lnTo>
                  <a:lnTo>
                    <a:pt x="101397" y="80461"/>
                  </a:lnTo>
                  <a:lnTo>
                    <a:pt x="106152" y="94719"/>
                  </a:lnTo>
                  <a:lnTo>
                    <a:pt x="128269" y="126879"/>
                  </a:lnTo>
                  <a:lnTo>
                    <a:pt x="147731" y="135237"/>
                  </a:lnTo>
                  <a:lnTo>
                    <a:pt x="169640" y="137781"/>
                  </a:lnTo>
                  <a:lnTo>
                    <a:pt x="204011" y="1313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717596" y="2400497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6403" y="58617"/>
                  </a:lnTo>
                  <a:lnTo>
                    <a:pt x="1897" y="110175"/>
                  </a:lnTo>
                  <a:lnTo>
                    <a:pt x="562" y="169905"/>
                  </a:lnTo>
                  <a:lnTo>
                    <a:pt x="167" y="226467"/>
                  </a:lnTo>
                  <a:lnTo>
                    <a:pt x="33" y="28957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612311" y="2552359"/>
              <a:ext cx="221099" cy="27123"/>
            </a:xfrm>
            <a:custGeom>
              <a:avLst/>
              <a:gdLst/>
              <a:ahLst/>
              <a:cxnLst/>
              <a:rect l="0" t="0" r="0" b="0"/>
              <a:pathLst>
                <a:path w="221099" h="27123">
                  <a:moveTo>
                    <a:pt x="221098" y="6066"/>
                  </a:moveTo>
                  <a:lnTo>
                    <a:pt x="188646" y="0"/>
                  </a:lnTo>
                  <a:lnTo>
                    <a:pt x="131167" y="5036"/>
                  </a:lnTo>
                  <a:lnTo>
                    <a:pt x="77945" y="14268"/>
                  </a:lnTo>
                  <a:lnTo>
                    <a:pt x="32424" y="24237"/>
                  </a:lnTo>
                  <a:lnTo>
                    <a:pt x="0" y="271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875523" y="2632124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896580" y="256895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998702" y="2642653"/>
              <a:ext cx="135715" cy="161028"/>
            </a:xfrm>
            <a:custGeom>
              <a:avLst/>
              <a:gdLst/>
              <a:ahLst/>
              <a:cxnLst/>
              <a:rect l="0" t="0" r="0" b="0"/>
              <a:pathLst>
                <a:path w="135715" h="161028">
                  <a:moveTo>
                    <a:pt x="87391" y="0"/>
                  </a:moveTo>
                  <a:lnTo>
                    <a:pt x="34686" y="19128"/>
                  </a:lnTo>
                  <a:lnTo>
                    <a:pt x="18733" y="30338"/>
                  </a:lnTo>
                  <a:lnTo>
                    <a:pt x="6963" y="46238"/>
                  </a:lnTo>
                  <a:lnTo>
                    <a:pt x="2187" y="55392"/>
                  </a:lnTo>
                  <a:lnTo>
                    <a:pt x="0" y="74921"/>
                  </a:lnTo>
                  <a:lnTo>
                    <a:pt x="8128" y="116054"/>
                  </a:lnTo>
                  <a:lnTo>
                    <a:pt x="23221" y="141881"/>
                  </a:lnTo>
                  <a:lnTo>
                    <a:pt x="38984" y="153915"/>
                  </a:lnTo>
                  <a:lnTo>
                    <a:pt x="48100" y="158762"/>
                  </a:lnTo>
                  <a:lnTo>
                    <a:pt x="67589" y="161027"/>
                  </a:lnTo>
                  <a:lnTo>
                    <a:pt x="86779" y="156965"/>
                  </a:lnTo>
                  <a:lnTo>
                    <a:pt x="103107" y="147361"/>
                  </a:lnTo>
                  <a:lnTo>
                    <a:pt x="125453" y="123211"/>
                  </a:lnTo>
                  <a:lnTo>
                    <a:pt x="133553" y="100773"/>
                  </a:lnTo>
                  <a:lnTo>
                    <a:pt x="135714" y="88239"/>
                  </a:lnTo>
                  <a:lnTo>
                    <a:pt x="131875" y="64954"/>
                  </a:lnTo>
                  <a:lnTo>
                    <a:pt x="118977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170321" y="2663240"/>
              <a:ext cx="221099" cy="168926"/>
            </a:xfrm>
            <a:custGeom>
              <a:avLst/>
              <a:gdLst/>
              <a:ahLst/>
              <a:cxnLst/>
              <a:rect l="0" t="0" r="0" b="0"/>
              <a:pathLst>
                <a:path w="221099" h="168926">
                  <a:moveTo>
                    <a:pt x="0" y="42583"/>
                  </a:moveTo>
                  <a:lnTo>
                    <a:pt x="29308" y="77481"/>
                  </a:lnTo>
                  <a:lnTo>
                    <a:pt x="51881" y="135581"/>
                  </a:lnTo>
                  <a:lnTo>
                    <a:pt x="55644" y="146696"/>
                  </a:lnTo>
                  <a:lnTo>
                    <a:pt x="55814" y="151766"/>
                  </a:lnTo>
                  <a:lnTo>
                    <a:pt x="53587" y="152806"/>
                  </a:lnTo>
                  <a:lnTo>
                    <a:pt x="49762" y="151160"/>
                  </a:lnTo>
                  <a:lnTo>
                    <a:pt x="42394" y="136853"/>
                  </a:lnTo>
                  <a:lnTo>
                    <a:pt x="37559" y="116067"/>
                  </a:lnTo>
                  <a:lnTo>
                    <a:pt x="41283" y="58023"/>
                  </a:lnTo>
                  <a:lnTo>
                    <a:pt x="47984" y="37357"/>
                  </a:lnTo>
                  <a:lnTo>
                    <a:pt x="59931" y="20373"/>
                  </a:lnTo>
                  <a:lnTo>
                    <a:pt x="76939" y="5026"/>
                  </a:lnTo>
                  <a:lnTo>
                    <a:pt x="87558" y="1168"/>
                  </a:lnTo>
                  <a:lnTo>
                    <a:pt x="111834" y="0"/>
                  </a:lnTo>
                  <a:lnTo>
                    <a:pt x="146220" y="11509"/>
                  </a:lnTo>
                  <a:lnTo>
                    <a:pt x="173046" y="35326"/>
                  </a:lnTo>
                  <a:lnTo>
                    <a:pt x="194666" y="74815"/>
                  </a:lnTo>
                  <a:lnTo>
                    <a:pt x="216255" y="136227"/>
                  </a:lnTo>
                  <a:lnTo>
                    <a:pt x="221098" y="1689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451579" y="63170"/>
            <a:ext cx="1538308" cy="578231"/>
            <a:chOff x="451579" y="63170"/>
            <a:chExt cx="1538308" cy="578231"/>
          </a:xfrm>
        </p:grpSpPr>
        <p:sp>
          <p:nvSpPr>
            <p:cNvPr id="118" name="Freeform 117"/>
            <p:cNvSpPr/>
            <p:nvPr/>
          </p:nvSpPr>
          <p:spPr>
            <a:xfrm>
              <a:off x="451579" y="115813"/>
              <a:ext cx="403210" cy="357420"/>
            </a:xfrm>
            <a:custGeom>
              <a:avLst/>
              <a:gdLst/>
              <a:ahLst/>
              <a:cxnLst/>
              <a:rect l="0" t="0" r="0" b="0"/>
              <a:pathLst>
                <a:path w="403210" h="357420">
                  <a:moveTo>
                    <a:pt x="253830" y="0"/>
                  </a:moveTo>
                  <a:lnTo>
                    <a:pt x="196566" y="0"/>
                  </a:lnTo>
                  <a:lnTo>
                    <a:pt x="141263" y="5589"/>
                  </a:lnTo>
                  <a:lnTo>
                    <a:pt x="89308" y="17958"/>
                  </a:lnTo>
                  <a:lnTo>
                    <a:pt x="56124" y="29368"/>
                  </a:lnTo>
                  <a:lnTo>
                    <a:pt x="38839" y="40738"/>
                  </a:lnTo>
                  <a:lnTo>
                    <a:pt x="26477" y="56710"/>
                  </a:lnTo>
                  <a:lnTo>
                    <a:pt x="322" y="98585"/>
                  </a:lnTo>
                  <a:lnTo>
                    <a:pt x="0" y="117515"/>
                  </a:lnTo>
                  <a:lnTo>
                    <a:pt x="6876" y="134507"/>
                  </a:lnTo>
                  <a:lnTo>
                    <a:pt x="11985" y="142314"/>
                  </a:lnTo>
                  <a:lnTo>
                    <a:pt x="27020" y="154108"/>
                  </a:lnTo>
                  <a:lnTo>
                    <a:pt x="46571" y="162079"/>
                  </a:lnTo>
                  <a:lnTo>
                    <a:pt x="97250" y="167196"/>
                  </a:lnTo>
                  <a:lnTo>
                    <a:pt x="157910" y="162618"/>
                  </a:lnTo>
                  <a:lnTo>
                    <a:pt x="208901" y="164906"/>
                  </a:lnTo>
                  <a:lnTo>
                    <a:pt x="261055" y="172993"/>
                  </a:lnTo>
                  <a:lnTo>
                    <a:pt x="314269" y="186207"/>
                  </a:lnTo>
                  <a:lnTo>
                    <a:pt x="336843" y="193113"/>
                  </a:lnTo>
                  <a:lnTo>
                    <a:pt x="355456" y="206321"/>
                  </a:lnTo>
                  <a:lnTo>
                    <a:pt x="386468" y="243396"/>
                  </a:lnTo>
                  <a:lnTo>
                    <a:pt x="402444" y="279698"/>
                  </a:lnTo>
                  <a:lnTo>
                    <a:pt x="403209" y="290580"/>
                  </a:lnTo>
                  <a:lnTo>
                    <a:pt x="397820" y="308911"/>
                  </a:lnTo>
                  <a:lnTo>
                    <a:pt x="376042" y="332385"/>
                  </a:lnTo>
                  <a:lnTo>
                    <a:pt x="336184" y="348569"/>
                  </a:lnTo>
                  <a:lnTo>
                    <a:pt x="277550" y="356112"/>
                  </a:lnTo>
                  <a:lnTo>
                    <a:pt x="229142" y="357419"/>
                  </a:lnTo>
                  <a:lnTo>
                    <a:pt x="170271" y="354741"/>
                  </a:lnTo>
                  <a:lnTo>
                    <a:pt x="109075" y="339996"/>
                  </a:lnTo>
                  <a:lnTo>
                    <a:pt x="7484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031792" y="63170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5590" y="164567"/>
                  </a:lnTo>
                  <a:lnTo>
                    <a:pt x="9553" y="225443"/>
                  </a:lnTo>
                  <a:lnTo>
                    <a:pt x="10336" y="283742"/>
                  </a:lnTo>
                  <a:lnTo>
                    <a:pt x="10491" y="340318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68621" y="221098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76583" y="17958"/>
                  </a:lnTo>
                  <a:lnTo>
                    <a:pt x="125175" y="31667"/>
                  </a:lnTo>
                  <a:lnTo>
                    <a:pt x="69960" y="40050"/>
                  </a:lnTo>
                  <a:lnTo>
                    <a:pt x="17662" y="5017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158134" y="215541"/>
              <a:ext cx="240540" cy="216128"/>
            </a:xfrm>
            <a:custGeom>
              <a:avLst/>
              <a:gdLst/>
              <a:ahLst/>
              <a:cxnLst/>
              <a:rect l="0" t="0" r="0" b="0"/>
              <a:pathLst>
                <a:path w="240540" h="216128">
                  <a:moveTo>
                    <a:pt x="0" y="110842"/>
                  </a:moveTo>
                  <a:lnTo>
                    <a:pt x="48931" y="110842"/>
                  </a:lnTo>
                  <a:lnTo>
                    <a:pt x="108062" y="105253"/>
                  </a:lnTo>
                  <a:lnTo>
                    <a:pt x="170868" y="92884"/>
                  </a:lnTo>
                  <a:lnTo>
                    <a:pt x="219495" y="76056"/>
                  </a:lnTo>
                  <a:lnTo>
                    <a:pt x="230558" y="70104"/>
                  </a:lnTo>
                  <a:lnTo>
                    <a:pt x="236764" y="61456"/>
                  </a:lnTo>
                  <a:lnTo>
                    <a:pt x="240539" y="39370"/>
                  </a:lnTo>
                  <a:lnTo>
                    <a:pt x="235198" y="20195"/>
                  </a:lnTo>
                  <a:lnTo>
                    <a:pt x="230498" y="11806"/>
                  </a:lnTo>
                  <a:lnTo>
                    <a:pt x="222686" y="6214"/>
                  </a:lnTo>
                  <a:lnTo>
                    <a:pt x="201527" y="0"/>
                  </a:lnTo>
                  <a:lnTo>
                    <a:pt x="179645" y="3477"/>
                  </a:lnTo>
                  <a:lnTo>
                    <a:pt x="137001" y="24773"/>
                  </a:lnTo>
                  <a:lnTo>
                    <a:pt x="110913" y="50245"/>
                  </a:lnTo>
                  <a:lnTo>
                    <a:pt x="93955" y="80019"/>
                  </a:lnTo>
                  <a:lnTo>
                    <a:pt x="87110" y="116657"/>
                  </a:lnTo>
                  <a:lnTo>
                    <a:pt x="91748" y="140333"/>
                  </a:lnTo>
                  <a:lnTo>
                    <a:pt x="107513" y="170273"/>
                  </a:lnTo>
                  <a:lnTo>
                    <a:pt x="121483" y="185219"/>
                  </a:lnTo>
                  <a:lnTo>
                    <a:pt x="169203" y="208273"/>
                  </a:lnTo>
                  <a:lnTo>
                    <a:pt x="210570" y="2161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495046" y="237200"/>
              <a:ext cx="159163" cy="404201"/>
            </a:xfrm>
            <a:custGeom>
              <a:avLst/>
              <a:gdLst/>
              <a:ahLst/>
              <a:cxnLst/>
              <a:rect l="0" t="0" r="0" b="0"/>
              <a:pathLst>
                <a:path w="159163" h="404201">
                  <a:moveTo>
                    <a:pt x="0" y="120768"/>
                  </a:moveTo>
                  <a:lnTo>
                    <a:pt x="14654" y="175909"/>
                  </a:lnTo>
                  <a:lnTo>
                    <a:pt x="20962" y="234043"/>
                  </a:lnTo>
                  <a:lnTo>
                    <a:pt x="29141" y="297518"/>
                  </a:lnTo>
                  <a:lnTo>
                    <a:pt x="31103" y="355463"/>
                  </a:lnTo>
                  <a:lnTo>
                    <a:pt x="25425" y="403781"/>
                  </a:lnTo>
                  <a:lnTo>
                    <a:pt x="26308" y="404200"/>
                  </a:lnTo>
                  <a:lnTo>
                    <a:pt x="28068" y="400970"/>
                  </a:lnTo>
                  <a:lnTo>
                    <a:pt x="26902" y="388022"/>
                  </a:lnTo>
                  <a:lnTo>
                    <a:pt x="20657" y="325371"/>
                  </a:lnTo>
                  <a:lnTo>
                    <a:pt x="12876" y="265256"/>
                  </a:lnTo>
                  <a:lnTo>
                    <a:pt x="11224" y="214662"/>
                  </a:lnTo>
                  <a:lnTo>
                    <a:pt x="10735" y="162627"/>
                  </a:lnTo>
                  <a:lnTo>
                    <a:pt x="10590" y="110164"/>
                  </a:lnTo>
                  <a:lnTo>
                    <a:pt x="10547" y="60695"/>
                  </a:lnTo>
                  <a:lnTo>
                    <a:pt x="12876" y="33238"/>
                  </a:lnTo>
                  <a:lnTo>
                    <a:pt x="21711" y="13236"/>
                  </a:lnTo>
                  <a:lnTo>
                    <a:pt x="30852" y="6966"/>
                  </a:lnTo>
                  <a:lnTo>
                    <a:pt x="56606" y="0"/>
                  </a:lnTo>
                  <a:lnTo>
                    <a:pt x="84430" y="3142"/>
                  </a:lnTo>
                  <a:lnTo>
                    <a:pt x="98401" y="7256"/>
                  </a:lnTo>
                  <a:lnTo>
                    <a:pt x="117043" y="21186"/>
                  </a:lnTo>
                  <a:lnTo>
                    <a:pt x="134115" y="48758"/>
                  </a:lnTo>
                  <a:lnTo>
                    <a:pt x="149702" y="76035"/>
                  </a:lnTo>
                  <a:lnTo>
                    <a:pt x="155954" y="83927"/>
                  </a:lnTo>
                  <a:lnTo>
                    <a:pt x="158951" y="92698"/>
                  </a:lnTo>
                  <a:lnTo>
                    <a:pt x="159162" y="111802"/>
                  </a:lnTo>
                  <a:lnTo>
                    <a:pt x="152237" y="128872"/>
                  </a:lnTo>
                  <a:lnTo>
                    <a:pt x="147115" y="136699"/>
                  </a:lnTo>
                  <a:lnTo>
                    <a:pt x="125826" y="148516"/>
                  </a:lnTo>
                  <a:lnTo>
                    <a:pt x="98037" y="155327"/>
                  </a:lnTo>
                  <a:lnTo>
                    <a:pt x="45189" y="150168"/>
                  </a:lnTo>
                  <a:lnTo>
                    <a:pt x="10529" y="1418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733615" y="203054"/>
              <a:ext cx="227070" cy="236719"/>
            </a:xfrm>
            <a:custGeom>
              <a:avLst/>
              <a:gdLst/>
              <a:ahLst/>
              <a:cxnLst/>
              <a:rect l="0" t="0" r="0" b="0"/>
              <a:pathLst>
                <a:path w="227070" h="236719">
                  <a:moveTo>
                    <a:pt x="182571" y="39101"/>
                  </a:moveTo>
                  <a:lnTo>
                    <a:pt x="171393" y="22333"/>
                  </a:lnTo>
                  <a:lnTo>
                    <a:pt x="153426" y="10982"/>
                  </a:lnTo>
                  <a:lnTo>
                    <a:pt x="128674" y="3207"/>
                  </a:lnTo>
                  <a:lnTo>
                    <a:pt x="83023" y="0"/>
                  </a:lnTo>
                  <a:lnTo>
                    <a:pt x="40511" y="7108"/>
                  </a:lnTo>
                  <a:lnTo>
                    <a:pt x="16488" y="17473"/>
                  </a:lnTo>
                  <a:lnTo>
                    <a:pt x="8678" y="25852"/>
                  </a:lnTo>
                  <a:lnTo>
                    <a:pt x="0" y="47641"/>
                  </a:lnTo>
                  <a:lnTo>
                    <a:pt x="1196" y="56492"/>
                  </a:lnTo>
                  <a:lnTo>
                    <a:pt x="5502" y="63563"/>
                  </a:lnTo>
                  <a:lnTo>
                    <a:pt x="19646" y="74540"/>
                  </a:lnTo>
                  <a:lnTo>
                    <a:pt x="77772" y="98484"/>
                  </a:lnTo>
                  <a:lnTo>
                    <a:pt x="135582" y="116273"/>
                  </a:lnTo>
                  <a:lnTo>
                    <a:pt x="192458" y="136972"/>
                  </a:lnTo>
                  <a:lnTo>
                    <a:pt x="203200" y="142953"/>
                  </a:lnTo>
                  <a:lnTo>
                    <a:pt x="218256" y="158957"/>
                  </a:lnTo>
                  <a:lnTo>
                    <a:pt x="223908" y="168138"/>
                  </a:lnTo>
                  <a:lnTo>
                    <a:pt x="227069" y="187698"/>
                  </a:lnTo>
                  <a:lnTo>
                    <a:pt x="226275" y="197827"/>
                  </a:lnTo>
                  <a:lnTo>
                    <a:pt x="222235" y="205750"/>
                  </a:lnTo>
                  <a:lnTo>
                    <a:pt x="208388" y="217672"/>
                  </a:lnTo>
                  <a:lnTo>
                    <a:pt x="180862" y="230961"/>
                  </a:lnTo>
                  <a:lnTo>
                    <a:pt x="144890" y="236718"/>
                  </a:lnTo>
                  <a:lnTo>
                    <a:pt x="90813" y="231428"/>
                  </a:lnTo>
                  <a:lnTo>
                    <a:pt x="35172" y="228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26424" y="463271"/>
              <a:ext cx="1463463" cy="52626"/>
            </a:xfrm>
            <a:custGeom>
              <a:avLst/>
              <a:gdLst/>
              <a:ahLst/>
              <a:cxnLst/>
              <a:rect l="0" t="0" r="0" b="0"/>
              <a:pathLst>
                <a:path w="1463463" h="52626">
                  <a:moveTo>
                    <a:pt x="1463462" y="31568"/>
                  </a:moveTo>
                  <a:lnTo>
                    <a:pt x="1441105" y="20389"/>
                  </a:lnTo>
                  <a:lnTo>
                    <a:pt x="1393666" y="13438"/>
                  </a:lnTo>
                  <a:lnTo>
                    <a:pt x="1352113" y="11812"/>
                  </a:lnTo>
                  <a:lnTo>
                    <a:pt x="1292039" y="10896"/>
                  </a:lnTo>
                  <a:lnTo>
                    <a:pt x="1241484" y="7506"/>
                  </a:lnTo>
                  <a:lnTo>
                    <a:pt x="1189460" y="2211"/>
                  </a:lnTo>
                  <a:lnTo>
                    <a:pt x="1133881" y="643"/>
                  </a:lnTo>
                  <a:lnTo>
                    <a:pt x="1072960" y="178"/>
                  </a:lnTo>
                  <a:lnTo>
                    <a:pt x="1013575" y="40"/>
                  </a:lnTo>
                  <a:lnTo>
                    <a:pt x="952696" y="0"/>
                  </a:lnTo>
                  <a:lnTo>
                    <a:pt x="906561" y="1160"/>
                  </a:lnTo>
                  <a:lnTo>
                    <a:pt x="858761" y="5575"/>
                  </a:lnTo>
                  <a:lnTo>
                    <a:pt x="810221" y="8317"/>
                  </a:lnTo>
                  <a:lnTo>
                    <a:pt x="761351" y="9536"/>
                  </a:lnTo>
                  <a:lnTo>
                    <a:pt x="712335" y="10078"/>
                  </a:lnTo>
                  <a:lnTo>
                    <a:pt x="666374" y="13438"/>
                  </a:lnTo>
                  <a:lnTo>
                    <a:pt x="621380" y="17661"/>
                  </a:lnTo>
                  <a:lnTo>
                    <a:pt x="574087" y="19538"/>
                  </a:lnTo>
                  <a:lnTo>
                    <a:pt x="528891" y="23492"/>
                  </a:lnTo>
                  <a:lnTo>
                    <a:pt x="484237" y="27978"/>
                  </a:lnTo>
                  <a:lnTo>
                    <a:pt x="437095" y="29973"/>
                  </a:lnTo>
                  <a:lnTo>
                    <a:pt x="391966" y="33978"/>
                  </a:lnTo>
                  <a:lnTo>
                    <a:pt x="348513" y="38488"/>
                  </a:lnTo>
                  <a:lnTo>
                    <a:pt x="305803" y="40493"/>
                  </a:lnTo>
                  <a:lnTo>
                    <a:pt x="263425" y="41384"/>
                  </a:lnTo>
                  <a:lnTo>
                    <a:pt x="200105" y="45005"/>
                  </a:lnTo>
                  <a:lnTo>
                    <a:pt x="136889" y="50367"/>
                  </a:lnTo>
                  <a:lnTo>
                    <a:pt x="79944" y="51956"/>
                  </a:lnTo>
                  <a:lnTo>
                    <a:pt x="36556" y="52427"/>
                  </a:lnTo>
                  <a:lnTo>
                    <a:pt x="0" y="526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698256" y="189512"/>
            <a:ext cx="5039776" cy="725858"/>
            <a:chOff x="698256" y="189512"/>
            <a:chExt cx="5039776" cy="725858"/>
          </a:xfrm>
        </p:grpSpPr>
        <p:sp>
          <p:nvSpPr>
            <p:cNvPr id="2" name="Freeform 1"/>
            <p:cNvSpPr/>
            <p:nvPr/>
          </p:nvSpPr>
          <p:spPr>
            <a:xfrm>
              <a:off x="873865" y="400082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31585" y="0"/>
                  </a:moveTo>
                  <a:lnTo>
                    <a:pt x="16931" y="58617"/>
                  </a:lnTo>
                  <a:lnTo>
                    <a:pt x="11793" y="112791"/>
                  </a:lnTo>
                  <a:lnTo>
                    <a:pt x="10778" y="168553"/>
                  </a:lnTo>
                  <a:lnTo>
                    <a:pt x="4989" y="22462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98256" y="296351"/>
              <a:ext cx="541407" cy="448176"/>
            </a:xfrm>
            <a:custGeom>
              <a:avLst/>
              <a:gdLst/>
              <a:ahLst/>
              <a:cxnLst/>
              <a:rect l="0" t="0" r="0" b="0"/>
              <a:pathLst>
                <a:path w="541407" h="448176">
                  <a:moveTo>
                    <a:pt x="407236" y="30032"/>
                  </a:moveTo>
                  <a:lnTo>
                    <a:pt x="396057" y="18854"/>
                  </a:lnTo>
                  <a:lnTo>
                    <a:pt x="366749" y="6313"/>
                  </a:lnTo>
                  <a:lnTo>
                    <a:pt x="313754" y="0"/>
                  </a:lnTo>
                  <a:lnTo>
                    <a:pt x="265154" y="1247"/>
                  </a:lnTo>
                  <a:lnTo>
                    <a:pt x="202569" y="18323"/>
                  </a:lnTo>
                  <a:lnTo>
                    <a:pt x="144539" y="38898"/>
                  </a:lnTo>
                  <a:lnTo>
                    <a:pt x="87521" y="75509"/>
                  </a:lnTo>
                  <a:lnTo>
                    <a:pt x="65099" y="94697"/>
                  </a:lnTo>
                  <a:lnTo>
                    <a:pt x="31262" y="151631"/>
                  </a:lnTo>
                  <a:lnTo>
                    <a:pt x="11959" y="207126"/>
                  </a:lnTo>
                  <a:lnTo>
                    <a:pt x="0" y="270081"/>
                  </a:lnTo>
                  <a:lnTo>
                    <a:pt x="744" y="310558"/>
                  </a:lnTo>
                  <a:lnTo>
                    <a:pt x="6644" y="332525"/>
                  </a:lnTo>
                  <a:lnTo>
                    <a:pt x="24290" y="359215"/>
                  </a:lnTo>
                  <a:lnTo>
                    <a:pt x="71194" y="403837"/>
                  </a:lnTo>
                  <a:lnTo>
                    <a:pt x="127081" y="432116"/>
                  </a:lnTo>
                  <a:lnTo>
                    <a:pt x="165520" y="445006"/>
                  </a:lnTo>
                  <a:lnTo>
                    <a:pt x="212914" y="448175"/>
                  </a:lnTo>
                  <a:lnTo>
                    <a:pt x="262831" y="441055"/>
                  </a:lnTo>
                  <a:lnTo>
                    <a:pt x="322213" y="415162"/>
                  </a:lnTo>
                  <a:lnTo>
                    <a:pt x="383518" y="367531"/>
                  </a:lnTo>
                  <a:lnTo>
                    <a:pt x="446793" y="306208"/>
                  </a:lnTo>
                  <a:lnTo>
                    <a:pt x="491239" y="255634"/>
                  </a:lnTo>
                  <a:lnTo>
                    <a:pt x="519495" y="198727"/>
                  </a:lnTo>
                  <a:lnTo>
                    <a:pt x="538032" y="146803"/>
                  </a:lnTo>
                  <a:lnTo>
                    <a:pt x="541406" y="120145"/>
                  </a:lnTo>
                  <a:lnTo>
                    <a:pt x="532128" y="78829"/>
                  </a:lnTo>
                  <a:lnTo>
                    <a:pt x="517726" y="60298"/>
                  </a:lnTo>
                  <a:lnTo>
                    <a:pt x="508972" y="53719"/>
                  </a:lnTo>
                  <a:lnTo>
                    <a:pt x="483647" y="46409"/>
                  </a:lnTo>
                  <a:lnTo>
                    <a:pt x="439625" y="45413"/>
                  </a:lnTo>
                  <a:lnTo>
                    <a:pt x="386179" y="510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80875" y="221098"/>
              <a:ext cx="277385" cy="406583"/>
            </a:xfrm>
            <a:custGeom>
              <a:avLst/>
              <a:gdLst/>
              <a:ahLst/>
              <a:cxnLst/>
              <a:rect l="0" t="0" r="0" b="0"/>
              <a:pathLst>
                <a:path w="277385" h="406583">
                  <a:moveTo>
                    <a:pt x="56285" y="389554"/>
                  </a:moveTo>
                  <a:lnTo>
                    <a:pt x="50696" y="406322"/>
                  </a:lnTo>
                  <a:lnTo>
                    <a:pt x="49050" y="406582"/>
                  </a:lnTo>
                  <a:lnTo>
                    <a:pt x="44876" y="349609"/>
                  </a:lnTo>
                  <a:lnTo>
                    <a:pt x="34361" y="299516"/>
                  </a:lnTo>
                  <a:lnTo>
                    <a:pt x="27562" y="247843"/>
                  </a:lnTo>
                  <a:lnTo>
                    <a:pt x="22428" y="191198"/>
                  </a:lnTo>
                  <a:lnTo>
                    <a:pt x="13498" y="140489"/>
                  </a:lnTo>
                  <a:lnTo>
                    <a:pt x="0" y="81433"/>
                  </a:lnTo>
                  <a:lnTo>
                    <a:pt x="744" y="44405"/>
                  </a:lnTo>
                  <a:lnTo>
                    <a:pt x="6389" y="36623"/>
                  </a:lnTo>
                  <a:lnTo>
                    <a:pt x="14833" y="31434"/>
                  </a:lnTo>
                  <a:lnTo>
                    <a:pt x="70410" y="15188"/>
                  </a:lnTo>
                  <a:lnTo>
                    <a:pt x="121302" y="11909"/>
                  </a:lnTo>
                  <a:lnTo>
                    <a:pt x="178486" y="7682"/>
                  </a:lnTo>
                  <a:lnTo>
                    <a:pt x="240790" y="1012"/>
                  </a:lnTo>
                  <a:lnTo>
                    <a:pt x="2773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68746" y="473782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1" y="3119"/>
                  </a:lnTo>
                  <a:lnTo>
                    <a:pt x="1671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94783" y="515896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2139" y="90659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10901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16186" y="501177"/>
              <a:ext cx="200042" cy="143961"/>
            </a:xfrm>
            <a:custGeom>
              <a:avLst/>
              <a:gdLst/>
              <a:ahLst/>
              <a:cxnLst/>
              <a:rect l="0" t="0" r="0" b="0"/>
              <a:pathLst>
                <a:path w="200042" h="143961">
                  <a:moveTo>
                    <a:pt x="0" y="56833"/>
                  </a:moveTo>
                  <a:lnTo>
                    <a:pt x="25194" y="117943"/>
                  </a:lnTo>
                  <a:lnTo>
                    <a:pt x="35411" y="143960"/>
                  </a:lnTo>
                  <a:lnTo>
                    <a:pt x="22738" y="81710"/>
                  </a:lnTo>
                  <a:lnTo>
                    <a:pt x="27144" y="47436"/>
                  </a:lnTo>
                  <a:lnTo>
                    <a:pt x="41448" y="15054"/>
                  </a:lnTo>
                  <a:lnTo>
                    <a:pt x="51029" y="7923"/>
                  </a:lnTo>
                  <a:lnTo>
                    <a:pt x="77272" y="0"/>
                  </a:lnTo>
                  <a:lnTo>
                    <a:pt x="99074" y="2718"/>
                  </a:lnTo>
                  <a:lnTo>
                    <a:pt x="117732" y="12895"/>
                  </a:lnTo>
                  <a:lnTo>
                    <a:pt x="176813" y="60890"/>
                  </a:lnTo>
                  <a:lnTo>
                    <a:pt x="188938" y="79693"/>
                  </a:lnTo>
                  <a:lnTo>
                    <a:pt x="200041" y="130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81705" y="269635"/>
              <a:ext cx="174805" cy="414845"/>
            </a:xfrm>
            <a:custGeom>
              <a:avLst/>
              <a:gdLst/>
              <a:ahLst/>
              <a:cxnLst/>
              <a:rect l="0" t="0" r="0" b="0"/>
              <a:pathLst>
                <a:path w="174805" h="414845">
                  <a:moveTo>
                    <a:pt x="81921" y="351546"/>
                  </a:moveTo>
                  <a:lnTo>
                    <a:pt x="97563" y="333565"/>
                  </a:lnTo>
                  <a:lnTo>
                    <a:pt x="116765" y="287393"/>
                  </a:lnTo>
                  <a:lnTo>
                    <a:pt x="117685" y="266882"/>
                  </a:lnTo>
                  <a:lnTo>
                    <a:pt x="108743" y="225118"/>
                  </a:lnTo>
                  <a:lnTo>
                    <a:pt x="103312" y="216958"/>
                  </a:lnTo>
                  <a:lnTo>
                    <a:pt x="87919" y="204771"/>
                  </a:lnTo>
                  <a:lnTo>
                    <a:pt x="78901" y="203393"/>
                  </a:lnTo>
                  <a:lnTo>
                    <a:pt x="59522" y="208101"/>
                  </a:lnTo>
                  <a:lnTo>
                    <a:pt x="34470" y="223906"/>
                  </a:lnTo>
                  <a:lnTo>
                    <a:pt x="22618" y="239835"/>
                  </a:lnTo>
                  <a:lnTo>
                    <a:pt x="5477" y="278657"/>
                  </a:lnTo>
                  <a:lnTo>
                    <a:pt x="0" y="315261"/>
                  </a:lnTo>
                  <a:lnTo>
                    <a:pt x="6555" y="361146"/>
                  </a:lnTo>
                  <a:lnTo>
                    <a:pt x="16957" y="392215"/>
                  </a:lnTo>
                  <a:lnTo>
                    <a:pt x="28092" y="409005"/>
                  </a:lnTo>
                  <a:lnTo>
                    <a:pt x="35507" y="413249"/>
                  </a:lnTo>
                  <a:lnTo>
                    <a:pt x="53104" y="414844"/>
                  </a:lnTo>
                  <a:lnTo>
                    <a:pt x="82742" y="403576"/>
                  </a:lnTo>
                  <a:lnTo>
                    <a:pt x="108161" y="379830"/>
                  </a:lnTo>
                  <a:lnTo>
                    <a:pt x="133398" y="321721"/>
                  </a:lnTo>
                  <a:lnTo>
                    <a:pt x="153128" y="265210"/>
                  </a:lnTo>
                  <a:lnTo>
                    <a:pt x="168660" y="217820"/>
                  </a:lnTo>
                  <a:lnTo>
                    <a:pt x="174302" y="161015"/>
                  </a:lnTo>
                  <a:lnTo>
                    <a:pt x="174804" y="107789"/>
                  </a:lnTo>
                  <a:lnTo>
                    <a:pt x="168206" y="47290"/>
                  </a:lnTo>
                  <a:lnTo>
                    <a:pt x="164724" y="20959"/>
                  </a:lnTo>
                  <a:lnTo>
                    <a:pt x="155377" y="1457"/>
                  </a:lnTo>
                  <a:lnTo>
                    <a:pt x="151949" y="0"/>
                  </a:lnTo>
                  <a:lnTo>
                    <a:pt x="149663" y="3708"/>
                  </a:lnTo>
                  <a:lnTo>
                    <a:pt x="139629" y="57129"/>
                  </a:lnTo>
                  <a:lnTo>
                    <a:pt x="144123" y="104564"/>
                  </a:lnTo>
                  <a:lnTo>
                    <a:pt x="152864" y="155664"/>
                  </a:lnTo>
                  <a:lnTo>
                    <a:pt x="161693" y="207849"/>
                  </a:lnTo>
                  <a:lnTo>
                    <a:pt x="164829" y="259186"/>
                  </a:lnTo>
                  <a:lnTo>
                    <a:pt x="165889" y="319047"/>
                  </a:lnTo>
                  <a:lnTo>
                    <a:pt x="166149" y="362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77669" y="440751"/>
              <a:ext cx="217668" cy="222545"/>
            </a:xfrm>
            <a:custGeom>
              <a:avLst/>
              <a:gdLst/>
              <a:ahLst/>
              <a:cxnLst/>
              <a:rect l="0" t="0" r="0" b="0"/>
              <a:pathLst>
                <a:path w="217668" h="222545">
                  <a:moveTo>
                    <a:pt x="154496" y="106730"/>
                  </a:moveTo>
                  <a:lnTo>
                    <a:pt x="152157" y="73109"/>
                  </a:lnTo>
                  <a:lnTo>
                    <a:pt x="143318" y="48114"/>
                  </a:lnTo>
                  <a:lnTo>
                    <a:pt x="128471" y="27646"/>
                  </a:lnTo>
                  <a:lnTo>
                    <a:pt x="109004" y="11920"/>
                  </a:lnTo>
                  <a:lnTo>
                    <a:pt x="84755" y="1032"/>
                  </a:lnTo>
                  <a:lnTo>
                    <a:pt x="74077" y="0"/>
                  </a:lnTo>
                  <a:lnTo>
                    <a:pt x="55973" y="5092"/>
                  </a:lnTo>
                  <a:lnTo>
                    <a:pt x="32628" y="26702"/>
                  </a:lnTo>
                  <a:lnTo>
                    <a:pt x="12184" y="73851"/>
                  </a:lnTo>
                  <a:lnTo>
                    <a:pt x="0" y="131345"/>
                  </a:lnTo>
                  <a:lnTo>
                    <a:pt x="705" y="175245"/>
                  </a:lnTo>
                  <a:lnTo>
                    <a:pt x="2836" y="187502"/>
                  </a:lnTo>
                  <a:lnTo>
                    <a:pt x="7766" y="196843"/>
                  </a:lnTo>
                  <a:lnTo>
                    <a:pt x="22602" y="210341"/>
                  </a:lnTo>
                  <a:lnTo>
                    <a:pt x="31472" y="212069"/>
                  </a:lnTo>
                  <a:lnTo>
                    <a:pt x="81234" y="197753"/>
                  </a:lnTo>
                  <a:lnTo>
                    <a:pt x="98928" y="181500"/>
                  </a:lnTo>
                  <a:lnTo>
                    <a:pt x="129352" y="138527"/>
                  </a:lnTo>
                  <a:lnTo>
                    <a:pt x="136564" y="134947"/>
                  </a:lnTo>
                  <a:lnTo>
                    <a:pt x="143711" y="136070"/>
                  </a:lnTo>
                  <a:lnTo>
                    <a:pt x="150816" y="140328"/>
                  </a:lnTo>
                  <a:lnTo>
                    <a:pt x="198940" y="202198"/>
                  </a:lnTo>
                  <a:lnTo>
                    <a:pt x="217667" y="2225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05865" y="484310"/>
              <a:ext cx="147400" cy="214175"/>
            </a:xfrm>
            <a:custGeom>
              <a:avLst/>
              <a:gdLst/>
              <a:ahLst/>
              <a:cxnLst/>
              <a:rect l="0" t="0" r="0" b="0"/>
              <a:pathLst>
                <a:path w="147400" h="214175">
                  <a:moveTo>
                    <a:pt x="0" y="10529"/>
                  </a:moveTo>
                  <a:lnTo>
                    <a:pt x="20243" y="69146"/>
                  </a:lnTo>
                  <a:lnTo>
                    <a:pt x="38920" y="128216"/>
                  </a:lnTo>
                  <a:lnTo>
                    <a:pt x="67046" y="169173"/>
                  </a:lnTo>
                  <a:lnTo>
                    <a:pt x="100461" y="210712"/>
                  </a:lnTo>
                  <a:lnTo>
                    <a:pt x="107918" y="214174"/>
                  </a:lnTo>
                  <a:lnTo>
                    <a:pt x="115229" y="212973"/>
                  </a:lnTo>
                  <a:lnTo>
                    <a:pt x="122443" y="208663"/>
                  </a:lnTo>
                  <a:lnTo>
                    <a:pt x="130458" y="185156"/>
                  </a:lnTo>
                  <a:lnTo>
                    <a:pt x="135604" y="124052"/>
                  </a:lnTo>
                  <a:lnTo>
                    <a:pt x="130554" y="68091"/>
                  </a:lnTo>
                  <a:lnTo>
                    <a:pt x="138396" y="2514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16435" y="492764"/>
              <a:ext cx="168457" cy="183257"/>
            </a:xfrm>
            <a:custGeom>
              <a:avLst/>
              <a:gdLst/>
              <a:ahLst/>
              <a:cxnLst/>
              <a:rect l="0" t="0" r="0" b="0"/>
              <a:pathLst>
                <a:path w="168457" h="183257">
                  <a:moveTo>
                    <a:pt x="0" y="96831"/>
                  </a:moveTo>
                  <a:lnTo>
                    <a:pt x="58617" y="96831"/>
                  </a:lnTo>
                  <a:lnTo>
                    <a:pt x="93407" y="91242"/>
                  </a:lnTo>
                  <a:lnTo>
                    <a:pt x="120353" y="76588"/>
                  </a:lnTo>
                  <a:lnTo>
                    <a:pt x="143154" y="51839"/>
                  </a:lnTo>
                  <a:lnTo>
                    <a:pt x="146909" y="42270"/>
                  </a:lnTo>
                  <a:lnTo>
                    <a:pt x="147961" y="22279"/>
                  </a:lnTo>
                  <a:lnTo>
                    <a:pt x="144264" y="14374"/>
                  </a:lnTo>
                  <a:lnTo>
                    <a:pt x="130798" y="2472"/>
                  </a:lnTo>
                  <a:lnTo>
                    <a:pt x="122294" y="0"/>
                  </a:lnTo>
                  <a:lnTo>
                    <a:pt x="103486" y="373"/>
                  </a:lnTo>
                  <a:lnTo>
                    <a:pt x="86548" y="10677"/>
                  </a:lnTo>
                  <a:lnTo>
                    <a:pt x="49438" y="57020"/>
                  </a:lnTo>
                  <a:lnTo>
                    <a:pt x="35231" y="81867"/>
                  </a:lnTo>
                  <a:lnTo>
                    <a:pt x="30476" y="108508"/>
                  </a:lnTo>
                  <a:lnTo>
                    <a:pt x="33432" y="134776"/>
                  </a:lnTo>
                  <a:lnTo>
                    <a:pt x="42545" y="158149"/>
                  </a:lnTo>
                  <a:lnTo>
                    <a:pt x="57513" y="173997"/>
                  </a:lnTo>
                  <a:lnTo>
                    <a:pt x="66418" y="179860"/>
                  </a:lnTo>
                  <a:lnTo>
                    <a:pt x="85671" y="183256"/>
                  </a:lnTo>
                  <a:lnTo>
                    <a:pt x="141956" y="172943"/>
                  </a:lnTo>
                  <a:lnTo>
                    <a:pt x="168456" y="1600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58590" y="463253"/>
              <a:ext cx="84229" cy="175625"/>
            </a:xfrm>
            <a:custGeom>
              <a:avLst/>
              <a:gdLst/>
              <a:ahLst/>
              <a:cxnLst/>
              <a:rect l="0" t="0" r="0" b="0"/>
              <a:pathLst>
                <a:path w="84229" h="175625">
                  <a:moveTo>
                    <a:pt x="0" y="105285"/>
                  </a:moveTo>
                  <a:lnTo>
                    <a:pt x="19129" y="157990"/>
                  </a:lnTo>
                  <a:lnTo>
                    <a:pt x="30339" y="173943"/>
                  </a:lnTo>
                  <a:lnTo>
                    <a:pt x="33094" y="175624"/>
                  </a:lnTo>
                  <a:lnTo>
                    <a:pt x="33761" y="173235"/>
                  </a:lnTo>
                  <a:lnTo>
                    <a:pt x="22297" y="127492"/>
                  </a:lnTo>
                  <a:lnTo>
                    <a:pt x="7647" y="93928"/>
                  </a:lnTo>
                  <a:lnTo>
                    <a:pt x="3436" y="56037"/>
                  </a:lnTo>
                  <a:lnTo>
                    <a:pt x="6596" y="33094"/>
                  </a:lnTo>
                  <a:lnTo>
                    <a:pt x="11417" y="24403"/>
                  </a:lnTo>
                  <a:lnTo>
                    <a:pt x="26131" y="11626"/>
                  </a:lnTo>
                  <a:lnTo>
                    <a:pt x="47489" y="516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50391" y="503290"/>
              <a:ext cx="208283" cy="153327"/>
            </a:xfrm>
            <a:custGeom>
              <a:avLst/>
              <a:gdLst/>
              <a:ahLst/>
              <a:cxnLst/>
              <a:rect l="0" t="0" r="0" b="0"/>
              <a:pathLst>
                <a:path w="208283" h="153327">
                  <a:moveTo>
                    <a:pt x="81940" y="54720"/>
                  </a:moveTo>
                  <a:lnTo>
                    <a:pt x="87529" y="37952"/>
                  </a:lnTo>
                  <a:lnTo>
                    <a:pt x="86836" y="30673"/>
                  </a:lnTo>
                  <a:lnTo>
                    <a:pt x="79827" y="16346"/>
                  </a:lnTo>
                  <a:lnTo>
                    <a:pt x="65793" y="5300"/>
                  </a:lnTo>
                  <a:lnTo>
                    <a:pt x="57138" y="716"/>
                  </a:lnTo>
                  <a:lnTo>
                    <a:pt x="49028" y="0"/>
                  </a:lnTo>
                  <a:lnTo>
                    <a:pt x="33777" y="5443"/>
                  </a:lnTo>
                  <a:lnTo>
                    <a:pt x="22320" y="21901"/>
                  </a:lnTo>
                  <a:lnTo>
                    <a:pt x="2859" y="76784"/>
                  </a:lnTo>
                  <a:lnTo>
                    <a:pt x="0" y="102351"/>
                  </a:lnTo>
                  <a:lnTo>
                    <a:pt x="4968" y="126192"/>
                  </a:lnTo>
                  <a:lnTo>
                    <a:pt x="9568" y="137463"/>
                  </a:lnTo>
                  <a:lnTo>
                    <a:pt x="17315" y="144977"/>
                  </a:lnTo>
                  <a:lnTo>
                    <a:pt x="38400" y="153326"/>
                  </a:lnTo>
                  <a:lnTo>
                    <a:pt x="49404" y="152043"/>
                  </a:lnTo>
                  <a:lnTo>
                    <a:pt x="70989" y="141258"/>
                  </a:lnTo>
                  <a:lnTo>
                    <a:pt x="97283" y="115456"/>
                  </a:lnTo>
                  <a:lnTo>
                    <a:pt x="114302" y="85584"/>
                  </a:lnTo>
                  <a:lnTo>
                    <a:pt x="116601" y="64928"/>
                  </a:lnTo>
                  <a:lnTo>
                    <a:pt x="115575" y="54506"/>
                  </a:lnTo>
                  <a:lnTo>
                    <a:pt x="116062" y="51068"/>
                  </a:lnTo>
                  <a:lnTo>
                    <a:pt x="117556" y="52285"/>
                  </a:lnTo>
                  <a:lnTo>
                    <a:pt x="146389" y="95349"/>
                  </a:lnTo>
                  <a:lnTo>
                    <a:pt x="160887" y="109042"/>
                  </a:lnTo>
                  <a:lnTo>
                    <a:pt x="192551" y="124245"/>
                  </a:lnTo>
                  <a:lnTo>
                    <a:pt x="208282" y="128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90259" y="492881"/>
              <a:ext cx="194190" cy="422489"/>
            </a:xfrm>
            <a:custGeom>
              <a:avLst/>
              <a:gdLst/>
              <a:ahLst/>
              <a:cxnLst/>
              <a:rect l="0" t="0" r="0" b="0"/>
              <a:pathLst>
                <a:path w="194190" h="422489">
                  <a:moveTo>
                    <a:pt x="73699" y="128300"/>
                  </a:moveTo>
                  <a:lnTo>
                    <a:pt x="112072" y="98991"/>
                  </a:lnTo>
                  <a:lnTo>
                    <a:pt x="120000" y="79399"/>
                  </a:lnTo>
                  <a:lnTo>
                    <a:pt x="122114" y="67623"/>
                  </a:lnTo>
                  <a:lnTo>
                    <a:pt x="118224" y="48300"/>
                  </a:lnTo>
                  <a:lnTo>
                    <a:pt x="96662" y="16831"/>
                  </a:lnTo>
                  <a:lnTo>
                    <a:pt x="71145" y="776"/>
                  </a:lnTo>
                  <a:lnTo>
                    <a:pt x="61468" y="0"/>
                  </a:lnTo>
                  <a:lnTo>
                    <a:pt x="41357" y="5377"/>
                  </a:lnTo>
                  <a:lnTo>
                    <a:pt x="23840" y="18685"/>
                  </a:lnTo>
                  <a:lnTo>
                    <a:pt x="15893" y="27148"/>
                  </a:lnTo>
                  <a:lnTo>
                    <a:pt x="7064" y="52148"/>
                  </a:lnTo>
                  <a:lnTo>
                    <a:pt x="4309" y="80416"/>
                  </a:lnTo>
                  <a:lnTo>
                    <a:pt x="6984" y="104679"/>
                  </a:lnTo>
                  <a:lnTo>
                    <a:pt x="15192" y="124041"/>
                  </a:lnTo>
                  <a:lnTo>
                    <a:pt x="20657" y="132479"/>
                  </a:lnTo>
                  <a:lnTo>
                    <a:pt x="28979" y="136935"/>
                  </a:lnTo>
                  <a:lnTo>
                    <a:pt x="50704" y="138767"/>
                  </a:lnTo>
                  <a:lnTo>
                    <a:pt x="69718" y="132562"/>
                  </a:lnTo>
                  <a:lnTo>
                    <a:pt x="115463" y="96164"/>
                  </a:lnTo>
                  <a:lnTo>
                    <a:pt x="122599" y="89329"/>
                  </a:lnTo>
                  <a:lnTo>
                    <a:pt x="128526" y="90621"/>
                  </a:lnTo>
                  <a:lnTo>
                    <a:pt x="133647" y="97331"/>
                  </a:lnTo>
                  <a:lnTo>
                    <a:pt x="150271" y="155718"/>
                  </a:lnTo>
                  <a:lnTo>
                    <a:pt x="164820" y="216861"/>
                  </a:lnTo>
                  <a:lnTo>
                    <a:pt x="178959" y="270186"/>
                  </a:lnTo>
                  <a:lnTo>
                    <a:pt x="189505" y="319299"/>
                  </a:lnTo>
                  <a:lnTo>
                    <a:pt x="194189" y="352398"/>
                  </a:lnTo>
                  <a:lnTo>
                    <a:pt x="192371" y="382707"/>
                  </a:lnTo>
                  <a:lnTo>
                    <a:pt x="181424" y="405536"/>
                  </a:lnTo>
                  <a:lnTo>
                    <a:pt x="173592" y="414900"/>
                  </a:lnTo>
                  <a:lnTo>
                    <a:pt x="162521" y="419972"/>
                  </a:lnTo>
                  <a:lnTo>
                    <a:pt x="134623" y="422488"/>
                  </a:lnTo>
                  <a:lnTo>
                    <a:pt x="77458" y="414572"/>
                  </a:lnTo>
                  <a:lnTo>
                    <a:pt x="27345" y="404863"/>
                  </a:lnTo>
                  <a:lnTo>
                    <a:pt x="0" y="402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50650" y="445435"/>
              <a:ext cx="171289" cy="209984"/>
            </a:xfrm>
            <a:custGeom>
              <a:avLst/>
              <a:gdLst/>
              <a:ahLst/>
              <a:cxnLst/>
              <a:rect l="0" t="0" r="0" b="0"/>
              <a:pathLst>
                <a:path w="171289" h="209984">
                  <a:moveTo>
                    <a:pt x="13349" y="112575"/>
                  </a:moveTo>
                  <a:lnTo>
                    <a:pt x="50827" y="104242"/>
                  </a:lnTo>
                  <a:lnTo>
                    <a:pt x="102251" y="96891"/>
                  </a:lnTo>
                  <a:lnTo>
                    <a:pt x="137956" y="81931"/>
                  </a:lnTo>
                  <a:lnTo>
                    <a:pt x="165174" y="57092"/>
                  </a:lnTo>
                  <a:lnTo>
                    <a:pt x="169547" y="47510"/>
                  </a:lnTo>
                  <a:lnTo>
                    <a:pt x="171288" y="27505"/>
                  </a:lnTo>
                  <a:lnTo>
                    <a:pt x="167775" y="19597"/>
                  </a:lnTo>
                  <a:lnTo>
                    <a:pt x="154513" y="7690"/>
                  </a:lnTo>
                  <a:lnTo>
                    <a:pt x="116137" y="0"/>
                  </a:lnTo>
                  <a:lnTo>
                    <a:pt x="78900" y="3310"/>
                  </a:lnTo>
                  <a:lnTo>
                    <a:pt x="59640" y="11760"/>
                  </a:lnTo>
                  <a:lnTo>
                    <a:pt x="43282" y="24485"/>
                  </a:lnTo>
                  <a:lnTo>
                    <a:pt x="22088" y="51379"/>
                  </a:lnTo>
                  <a:lnTo>
                    <a:pt x="0" y="107896"/>
                  </a:lnTo>
                  <a:lnTo>
                    <a:pt x="165" y="153952"/>
                  </a:lnTo>
                  <a:lnTo>
                    <a:pt x="7880" y="178148"/>
                  </a:lnTo>
                  <a:lnTo>
                    <a:pt x="13212" y="187876"/>
                  </a:lnTo>
                  <a:lnTo>
                    <a:pt x="28497" y="201804"/>
                  </a:lnTo>
                  <a:lnTo>
                    <a:pt x="37486" y="207156"/>
                  </a:lnTo>
                  <a:lnTo>
                    <a:pt x="56832" y="209983"/>
                  </a:lnTo>
                  <a:lnTo>
                    <a:pt x="77129" y="206170"/>
                  </a:lnTo>
                  <a:lnTo>
                    <a:pt x="134832" y="183767"/>
                  </a:lnTo>
                  <a:lnTo>
                    <a:pt x="160748" y="1757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86390" y="418300"/>
              <a:ext cx="351517" cy="181825"/>
            </a:xfrm>
            <a:custGeom>
              <a:avLst/>
              <a:gdLst/>
              <a:ahLst/>
              <a:cxnLst/>
              <a:rect l="0" t="0" r="0" b="0"/>
              <a:pathLst>
                <a:path w="351517" h="181825">
                  <a:moveTo>
                    <a:pt x="35661" y="23896"/>
                  </a:moveTo>
                  <a:lnTo>
                    <a:pt x="18872" y="86177"/>
                  </a:lnTo>
                  <a:lnTo>
                    <a:pt x="15447" y="140227"/>
                  </a:lnTo>
                  <a:lnTo>
                    <a:pt x="13809" y="159827"/>
                  </a:lnTo>
                  <a:lnTo>
                    <a:pt x="11734" y="160140"/>
                  </a:lnTo>
                  <a:lnTo>
                    <a:pt x="9182" y="156840"/>
                  </a:lnTo>
                  <a:lnTo>
                    <a:pt x="0" y="129838"/>
                  </a:lnTo>
                  <a:lnTo>
                    <a:pt x="1048" y="92201"/>
                  </a:lnTo>
                  <a:lnTo>
                    <a:pt x="14357" y="51414"/>
                  </a:lnTo>
                  <a:lnTo>
                    <a:pt x="33118" y="20871"/>
                  </a:lnTo>
                  <a:lnTo>
                    <a:pt x="49739" y="7734"/>
                  </a:lnTo>
                  <a:lnTo>
                    <a:pt x="59084" y="2593"/>
                  </a:lnTo>
                  <a:lnTo>
                    <a:pt x="78827" y="0"/>
                  </a:lnTo>
                  <a:lnTo>
                    <a:pt x="98130" y="3917"/>
                  </a:lnTo>
                  <a:lnTo>
                    <a:pt x="114508" y="13457"/>
                  </a:lnTo>
                  <a:lnTo>
                    <a:pt x="136882" y="37571"/>
                  </a:lnTo>
                  <a:lnTo>
                    <a:pt x="152740" y="66943"/>
                  </a:lnTo>
                  <a:lnTo>
                    <a:pt x="154766" y="87482"/>
                  </a:lnTo>
                  <a:lnTo>
                    <a:pt x="153669" y="97872"/>
                  </a:lnTo>
                  <a:lnTo>
                    <a:pt x="154108" y="101289"/>
                  </a:lnTo>
                  <a:lnTo>
                    <a:pt x="155569" y="100058"/>
                  </a:lnTo>
                  <a:lnTo>
                    <a:pt x="177967" y="64732"/>
                  </a:lnTo>
                  <a:lnTo>
                    <a:pt x="211389" y="27700"/>
                  </a:lnTo>
                  <a:lnTo>
                    <a:pt x="231526" y="19738"/>
                  </a:lnTo>
                  <a:lnTo>
                    <a:pt x="254903" y="17369"/>
                  </a:lnTo>
                  <a:lnTo>
                    <a:pt x="276992" y="20215"/>
                  </a:lnTo>
                  <a:lnTo>
                    <a:pt x="295387" y="28500"/>
                  </a:lnTo>
                  <a:lnTo>
                    <a:pt x="311362" y="41150"/>
                  </a:lnTo>
                  <a:lnTo>
                    <a:pt x="332340" y="69173"/>
                  </a:lnTo>
                  <a:lnTo>
                    <a:pt x="345314" y="106592"/>
                  </a:lnTo>
                  <a:lnTo>
                    <a:pt x="350291" y="154918"/>
                  </a:lnTo>
                  <a:lnTo>
                    <a:pt x="351516" y="181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33955" y="394151"/>
              <a:ext cx="190990" cy="446853"/>
            </a:xfrm>
            <a:custGeom>
              <a:avLst/>
              <a:gdLst/>
              <a:ahLst/>
              <a:cxnLst/>
              <a:rect l="0" t="0" r="0" b="0"/>
              <a:pathLst>
                <a:path w="190990" h="446853">
                  <a:moveTo>
                    <a:pt x="9236" y="163859"/>
                  </a:moveTo>
                  <a:lnTo>
                    <a:pt x="12356" y="218003"/>
                  </a:lnTo>
                  <a:lnTo>
                    <a:pt x="20689" y="265300"/>
                  </a:lnTo>
                  <a:lnTo>
                    <a:pt x="27448" y="323767"/>
                  </a:lnTo>
                  <a:lnTo>
                    <a:pt x="32570" y="379305"/>
                  </a:lnTo>
                  <a:lnTo>
                    <a:pt x="39192" y="439993"/>
                  </a:lnTo>
                  <a:lnTo>
                    <a:pt x="38565" y="446214"/>
                  </a:lnTo>
                  <a:lnTo>
                    <a:pt x="36978" y="446852"/>
                  </a:lnTo>
                  <a:lnTo>
                    <a:pt x="34750" y="443768"/>
                  </a:lnTo>
                  <a:lnTo>
                    <a:pt x="25095" y="385114"/>
                  </a:lnTo>
                  <a:lnTo>
                    <a:pt x="19648" y="326063"/>
                  </a:lnTo>
                  <a:lnTo>
                    <a:pt x="11672" y="275350"/>
                  </a:lnTo>
                  <a:lnTo>
                    <a:pt x="3069" y="223280"/>
                  </a:lnTo>
                  <a:lnTo>
                    <a:pt x="0" y="170807"/>
                  </a:lnTo>
                  <a:lnTo>
                    <a:pt x="261" y="118214"/>
                  </a:lnTo>
                  <a:lnTo>
                    <a:pt x="7227" y="67926"/>
                  </a:lnTo>
                  <a:lnTo>
                    <a:pt x="13413" y="41674"/>
                  </a:lnTo>
                  <a:lnTo>
                    <a:pt x="26300" y="21427"/>
                  </a:lnTo>
                  <a:lnTo>
                    <a:pt x="34650" y="12752"/>
                  </a:lnTo>
                  <a:lnTo>
                    <a:pt x="56406" y="3114"/>
                  </a:lnTo>
                  <a:lnTo>
                    <a:pt x="80504" y="0"/>
                  </a:lnTo>
                  <a:lnTo>
                    <a:pt x="102912" y="2515"/>
                  </a:lnTo>
                  <a:lnTo>
                    <a:pt x="121450" y="10652"/>
                  </a:lnTo>
                  <a:lnTo>
                    <a:pt x="165737" y="42818"/>
                  </a:lnTo>
                  <a:lnTo>
                    <a:pt x="186552" y="80678"/>
                  </a:lnTo>
                  <a:lnTo>
                    <a:pt x="190618" y="90857"/>
                  </a:lnTo>
                  <a:lnTo>
                    <a:pt x="190989" y="101153"/>
                  </a:lnTo>
                  <a:lnTo>
                    <a:pt x="185162" y="121952"/>
                  </a:lnTo>
                  <a:lnTo>
                    <a:pt x="171654" y="139774"/>
                  </a:lnTo>
                  <a:lnTo>
                    <a:pt x="163138" y="147802"/>
                  </a:lnTo>
                  <a:lnTo>
                    <a:pt x="138078" y="156723"/>
                  </a:lnTo>
                  <a:lnTo>
                    <a:pt x="94205" y="158625"/>
                  </a:lnTo>
                  <a:lnTo>
                    <a:pt x="57809" y="154899"/>
                  </a:lnTo>
                  <a:lnTo>
                    <a:pt x="30293" y="153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74818" y="189512"/>
              <a:ext cx="263214" cy="389556"/>
            </a:xfrm>
            <a:custGeom>
              <a:avLst/>
              <a:gdLst/>
              <a:ahLst/>
              <a:cxnLst/>
              <a:rect l="0" t="0" r="0" b="0"/>
              <a:pathLst>
                <a:path w="263214" h="389556">
                  <a:moveTo>
                    <a:pt x="0" y="0"/>
                  </a:moveTo>
                  <a:lnTo>
                    <a:pt x="5590" y="58617"/>
                  </a:lnTo>
                  <a:lnTo>
                    <a:pt x="14655" y="110175"/>
                  </a:lnTo>
                  <a:lnTo>
                    <a:pt x="24749" y="164316"/>
                  </a:lnTo>
                  <a:lnTo>
                    <a:pt x="29560" y="217402"/>
                  </a:lnTo>
                  <a:lnTo>
                    <a:pt x="36575" y="270177"/>
                  </a:lnTo>
                  <a:lnTo>
                    <a:pt x="40473" y="322858"/>
                  </a:lnTo>
                  <a:lnTo>
                    <a:pt x="41791" y="374127"/>
                  </a:lnTo>
                  <a:lnTo>
                    <a:pt x="42086" y="316932"/>
                  </a:lnTo>
                  <a:lnTo>
                    <a:pt x="45229" y="262732"/>
                  </a:lnTo>
                  <a:lnTo>
                    <a:pt x="56768" y="206966"/>
                  </a:lnTo>
                  <a:lnTo>
                    <a:pt x="62412" y="196469"/>
                  </a:lnTo>
                  <a:lnTo>
                    <a:pt x="78042" y="181686"/>
                  </a:lnTo>
                  <a:lnTo>
                    <a:pt x="99806" y="177456"/>
                  </a:lnTo>
                  <a:lnTo>
                    <a:pt x="146317" y="184272"/>
                  </a:lnTo>
                  <a:lnTo>
                    <a:pt x="178664" y="204728"/>
                  </a:lnTo>
                  <a:lnTo>
                    <a:pt x="220132" y="261635"/>
                  </a:lnTo>
                  <a:lnTo>
                    <a:pt x="247661" y="315648"/>
                  </a:lnTo>
                  <a:lnTo>
                    <a:pt x="259794" y="357928"/>
                  </a:lnTo>
                  <a:lnTo>
                    <a:pt x="263213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11986" y="1191741"/>
            <a:ext cx="5241901" cy="623211"/>
            <a:chOff x="811986" y="1191741"/>
            <a:chExt cx="5241901" cy="623211"/>
          </a:xfrm>
        </p:grpSpPr>
        <p:sp>
          <p:nvSpPr>
            <p:cNvPr id="21" name="Freeform 20"/>
            <p:cNvSpPr/>
            <p:nvPr/>
          </p:nvSpPr>
          <p:spPr>
            <a:xfrm>
              <a:off x="811986" y="1191741"/>
              <a:ext cx="412331" cy="417598"/>
            </a:xfrm>
            <a:custGeom>
              <a:avLst/>
              <a:gdLst/>
              <a:ahLst/>
              <a:cxnLst/>
              <a:rect l="0" t="0" r="0" b="0"/>
              <a:pathLst>
                <a:path w="412331" h="417598">
                  <a:moveTo>
                    <a:pt x="282977" y="82207"/>
                  </a:moveTo>
                  <a:lnTo>
                    <a:pt x="253669" y="34768"/>
                  </a:lnTo>
                  <a:lnTo>
                    <a:pt x="222301" y="12519"/>
                  </a:lnTo>
                  <a:lnTo>
                    <a:pt x="177781" y="2287"/>
                  </a:lnTo>
                  <a:lnTo>
                    <a:pt x="119911" y="0"/>
                  </a:lnTo>
                  <a:lnTo>
                    <a:pt x="95860" y="3946"/>
                  </a:lnTo>
                  <a:lnTo>
                    <a:pt x="62589" y="23923"/>
                  </a:lnTo>
                  <a:lnTo>
                    <a:pt x="20783" y="63989"/>
                  </a:lnTo>
                  <a:lnTo>
                    <a:pt x="13424" y="73571"/>
                  </a:lnTo>
                  <a:lnTo>
                    <a:pt x="5249" y="96696"/>
                  </a:lnTo>
                  <a:lnTo>
                    <a:pt x="0" y="149670"/>
                  </a:lnTo>
                  <a:lnTo>
                    <a:pt x="3079" y="161107"/>
                  </a:lnTo>
                  <a:lnTo>
                    <a:pt x="15858" y="180055"/>
                  </a:lnTo>
                  <a:lnTo>
                    <a:pt x="42784" y="198286"/>
                  </a:lnTo>
                  <a:lnTo>
                    <a:pt x="84493" y="213757"/>
                  </a:lnTo>
                  <a:lnTo>
                    <a:pt x="142818" y="218026"/>
                  </a:lnTo>
                  <a:lnTo>
                    <a:pt x="204469" y="224459"/>
                  </a:lnTo>
                  <a:lnTo>
                    <a:pt x="258847" y="229759"/>
                  </a:lnTo>
                  <a:lnTo>
                    <a:pt x="314649" y="243977"/>
                  </a:lnTo>
                  <a:lnTo>
                    <a:pt x="375189" y="275735"/>
                  </a:lnTo>
                  <a:lnTo>
                    <a:pt x="392590" y="289492"/>
                  </a:lnTo>
                  <a:lnTo>
                    <a:pt x="409952" y="315980"/>
                  </a:lnTo>
                  <a:lnTo>
                    <a:pt x="412330" y="338964"/>
                  </a:lnTo>
                  <a:lnTo>
                    <a:pt x="408318" y="363607"/>
                  </a:lnTo>
                  <a:lnTo>
                    <a:pt x="398736" y="386258"/>
                  </a:lnTo>
                  <a:lnTo>
                    <a:pt x="380439" y="401784"/>
                  </a:lnTo>
                  <a:lnTo>
                    <a:pt x="356709" y="411415"/>
                  </a:lnTo>
                  <a:lnTo>
                    <a:pt x="303347" y="417597"/>
                  </a:lnTo>
                  <a:lnTo>
                    <a:pt x="242157" y="413229"/>
                  </a:lnTo>
                  <a:lnTo>
                    <a:pt x="182369" y="389415"/>
                  </a:lnTo>
                  <a:lnTo>
                    <a:pt x="156635" y="3770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278982" y="1461286"/>
              <a:ext cx="190920" cy="156164"/>
            </a:xfrm>
            <a:custGeom>
              <a:avLst/>
              <a:gdLst/>
              <a:ahLst/>
              <a:cxnLst/>
              <a:rect l="0" t="0" r="0" b="0"/>
              <a:pathLst>
                <a:path w="190920" h="156164">
                  <a:moveTo>
                    <a:pt x="152893" y="33760"/>
                  </a:moveTo>
                  <a:lnTo>
                    <a:pt x="147304" y="16993"/>
                  </a:lnTo>
                  <a:lnTo>
                    <a:pt x="140978" y="10884"/>
                  </a:lnTo>
                  <a:lnTo>
                    <a:pt x="121471" y="976"/>
                  </a:lnTo>
                  <a:lnTo>
                    <a:pt x="78592" y="0"/>
                  </a:lnTo>
                  <a:lnTo>
                    <a:pt x="40021" y="12709"/>
                  </a:lnTo>
                  <a:lnTo>
                    <a:pt x="11955" y="36881"/>
                  </a:lnTo>
                  <a:lnTo>
                    <a:pt x="2517" y="59324"/>
                  </a:lnTo>
                  <a:lnTo>
                    <a:pt x="0" y="71860"/>
                  </a:lnTo>
                  <a:lnTo>
                    <a:pt x="3442" y="95147"/>
                  </a:lnTo>
                  <a:lnTo>
                    <a:pt x="7636" y="106270"/>
                  </a:lnTo>
                  <a:lnTo>
                    <a:pt x="21654" y="121749"/>
                  </a:lnTo>
                  <a:lnTo>
                    <a:pt x="70577" y="151239"/>
                  </a:lnTo>
                  <a:lnTo>
                    <a:pt x="95641" y="156163"/>
                  </a:lnTo>
                  <a:lnTo>
                    <a:pt x="130470" y="153346"/>
                  </a:lnTo>
                  <a:lnTo>
                    <a:pt x="149167" y="141891"/>
                  </a:lnTo>
                  <a:lnTo>
                    <a:pt x="180233" y="111531"/>
                  </a:lnTo>
                  <a:lnTo>
                    <a:pt x="188441" y="90942"/>
                  </a:lnTo>
                  <a:lnTo>
                    <a:pt x="190919" y="67363"/>
                  </a:lnTo>
                  <a:lnTo>
                    <a:pt x="188121" y="45185"/>
                  </a:lnTo>
                  <a:lnTo>
                    <a:pt x="184567" y="37867"/>
                  </a:lnTo>
                  <a:lnTo>
                    <a:pt x="179858" y="32989"/>
                  </a:lnTo>
                  <a:lnTo>
                    <a:pt x="163422" y="232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537160" y="1242362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5590" y="58617"/>
                  </a:lnTo>
                  <a:lnTo>
                    <a:pt x="14654" y="110175"/>
                  </a:lnTo>
                  <a:lnTo>
                    <a:pt x="19160" y="164316"/>
                  </a:lnTo>
                  <a:lnTo>
                    <a:pt x="20495" y="222991"/>
                  </a:lnTo>
                  <a:lnTo>
                    <a:pt x="20891" y="279241"/>
                  </a:lnTo>
                  <a:lnTo>
                    <a:pt x="29369" y="339153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42445" y="1452932"/>
              <a:ext cx="115815" cy="147484"/>
            </a:xfrm>
            <a:custGeom>
              <a:avLst/>
              <a:gdLst/>
              <a:ahLst/>
              <a:cxnLst/>
              <a:rect l="0" t="0" r="0" b="0"/>
              <a:pathLst>
                <a:path w="115815" h="147484">
                  <a:moveTo>
                    <a:pt x="0" y="31586"/>
                  </a:moveTo>
                  <a:lnTo>
                    <a:pt x="19128" y="92696"/>
                  </a:lnTo>
                  <a:lnTo>
                    <a:pt x="43120" y="133344"/>
                  </a:lnTo>
                  <a:lnTo>
                    <a:pt x="49804" y="141539"/>
                  </a:lnTo>
                  <a:lnTo>
                    <a:pt x="57769" y="145832"/>
                  </a:lnTo>
                  <a:lnTo>
                    <a:pt x="75978" y="147483"/>
                  </a:lnTo>
                  <a:lnTo>
                    <a:pt x="82238" y="142775"/>
                  </a:lnTo>
                  <a:lnTo>
                    <a:pt x="98697" y="94379"/>
                  </a:lnTo>
                  <a:lnTo>
                    <a:pt x="105154" y="3926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21430" y="1403833"/>
              <a:ext cx="157928" cy="193987"/>
            </a:xfrm>
            <a:custGeom>
              <a:avLst/>
              <a:gdLst/>
              <a:ahLst/>
              <a:cxnLst/>
              <a:rect l="0" t="0" r="0" b="0"/>
              <a:pathLst>
                <a:path w="157928" h="193987">
                  <a:moveTo>
                    <a:pt x="0" y="91213"/>
                  </a:moveTo>
                  <a:lnTo>
                    <a:pt x="11178" y="102392"/>
                  </a:lnTo>
                  <a:lnTo>
                    <a:pt x="19150" y="104515"/>
                  </a:lnTo>
                  <a:lnTo>
                    <a:pt x="51557" y="101913"/>
                  </a:lnTo>
                  <a:lnTo>
                    <a:pt x="83906" y="92564"/>
                  </a:lnTo>
                  <a:lnTo>
                    <a:pt x="123159" y="69036"/>
                  </a:lnTo>
                  <a:lnTo>
                    <a:pt x="131238" y="62391"/>
                  </a:lnTo>
                  <a:lnTo>
                    <a:pt x="140216" y="42528"/>
                  </a:lnTo>
                  <a:lnTo>
                    <a:pt x="142610" y="30681"/>
                  </a:lnTo>
                  <a:lnTo>
                    <a:pt x="140697" y="21612"/>
                  </a:lnTo>
                  <a:lnTo>
                    <a:pt x="135912" y="14397"/>
                  </a:lnTo>
                  <a:lnTo>
                    <a:pt x="129212" y="8417"/>
                  </a:lnTo>
                  <a:lnTo>
                    <a:pt x="109290" y="1772"/>
                  </a:lnTo>
                  <a:lnTo>
                    <a:pt x="97426" y="0"/>
                  </a:lnTo>
                  <a:lnTo>
                    <a:pt x="74886" y="4271"/>
                  </a:lnTo>
                  <a:lnTo>
                    <a:pt x="54340" y="15138"/>
                  </a:lnTo>
                  <a:lnTo>
                    <a:pt x="37409" y="31665"/>
                  </a:lnTo>
                  <a:lnTo>
                    <a:pt x="20313" y="60701"/>
                  </a:lnTo>
                  <a:lnTo>
                    <a:pt x="13427" y="97121"/>
                  </a:lnTo>
                  <a:lnTo>
                    <a:pt x="16976" y="137547"/>
                  </a:lnTo>
                  <a:lnTo>
                    <a:pt x="31026" y="173572"/>
                  </a:lnTo>
                  <a:lnTo>
                    <a:pt x="39401" y="181214"/>
                  </a:lnTo>
                  <a:lnTo>
                    <a:pt x="61185" y="189705"/>
                  </a:lnTo>
                  <a:lnTo>
                    <a:pt x="112128" y="193986"/>
                  </a:lnTo>
                  <a:lnTo>
                    <a:pt x="157927" y="185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50790" y="1431244"/>
              <a:ext cx="249749" cy="203003"/>
            </a:xfrm>
            <a:custGeom>
              <a:avLst/>
              <a:gdLst/>
              <a:ahLst/>
              <a:cxnLst/>
              <a:rect l="0" t="0" r="0" b="0"/>
              <a:pathLst>
                <a:path w="249749" h="203003">
                  <a:moveTo>
                    <a:pt x="154992" y="74331"/>
                  </a:moveTo>
                  <a:lnTo>
                    <a:pt x="154992" y="51974"/>
                  </a:lnTo>
                  <a:lnTo>
                    <a:pt x="148753" y="34759"/>
                  </a:lnTo>
                  <a:lnTo>
                    <a:pt x="125683" y="4643"/>
                  </a:lnTo>
                  <a:lnTo>
                    <a:pt x="115566" y="966"/>
                  </a:lnTo>
                  <a:lnTo>
                    <a:pt x="88726" y="0"/>
                  </a:lnTo>
                  <a:lnTo>
                    <a:pt x="51909" y="11623"/>
                  </a:lnTo>
                  <a:lnTo>
                    <a:pt x="24363" y="35473"/>
                  </a:lnTo>
                  <a:lnTo>
                    <a:pt x="6973" y="64767"/>
                  </a:lnTo>
                  <a:lnTo>
                    <a:pt x="0" y="106852"/>
                  </a:lnTo>
                  <a:lnTo>
                    <a:pt x="6050" y="156664"/>
                  </a:lnTo>
                  <a:lnTo>
                    <a:pt x="11976" y="178774"/>
                  </a:lnTo>
                  <a:lnTo>
                    <a:pt x="17534" y="187243"/>
                  </a:lnTo>
                  <a:lnTo>
                    <a:pt x="33068" y="199773"/>
                  </a:lnTo>
                  <a:lnTo>
                    <a:pt x="51670" y="203002"/>
                  </a:lnTo>
                  <a:lnTo>
                    <a:pt x="71636" y="199369"/>
                  </a:lnTo>
                  <a:lnTo>
                    <a:pt x="101438" y="184169"/>
                  </a:lnTo>
                  <a:lnTo>
                    <a:pt x="117932" y="171501"/>
                  </a:lnTo>
                  <a:lnTo>
                    <a:pt x="146415" y="128663"/>
                  </a:lnTo>
                  <a:lnTo>
                    <a:pt x="156249" y="106667"/>
                  </a:lnTo>
                  <a:lnTo>
                    <a:pt x="159339" y="104077"/>
                  </a:lnTo>
                  <a:lnTo>
                    <a:pt x="161400" y="107030"/>
                  </a:lnTo>
                  <a:lnTo>
                    <a:pt x="170296" y="139801"/>
                  </a:lnTo>
                  <a:lnTo>
                    <a:pt x="182851" y="156461"/>
                  </a:lnTo>
                  <a:lnTo>
                    <a:pt x="200129" y="170495"/>
                  </a:lnTo>
                  <a:lnTo>
                    <a:pt x="233578" y="185916"/>
                  </a:lnTo>
                  <a:lnTo>
                    <a:pt x="249748" y="1901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95168" y="1416783"/>
              <a:ext cx="197634" cy="207806"/>
            </a:xfrm>
            <a:custGeom>
              <a:avLst/>
              <a:gdLst/>
              <a:ahLst/>
              <a:cxnLst/>
              <a:rect l="0" t="0" r="0" b="0"/>
              <a:pathLst>
                <a:path w="197634" h="207806">
                  <a:moveTo>
                    <a:pt x="168624" y="15092"/>
                  </a:moveTo>
                  <a:lnTo>
                    <a:pt x="124662" y="438"/>
                  </a:lnTo>
                  <a:lnTo>
                    <a:pt x="104632" y="0"/>
                  </a:lnTo>
                  <a:lnTo>
                    <a:pt x="63177" y="9252"/>
                  </a:lnTo>
                  <a:lnTo>
                    <a:pt x="22363" y="30749"/>
                  </a:lnTo>
                  <a:lnTo>
                    <a:pt x="5743" y="43888"/>
                  </a:lnTo>
                  <a:lnTo>
                    <a:pt x="1545" y="51837"/>
                  </a:lnTo>
                  <a:lnTo>
                    <a:pt x="0" y="70028"/>
                  </a:lnTo>
                  <a:lnTo>
                    <a:pt x="6333" y="86691"/>
                  </a:lnTo>
                  <a:lnTo>
                    <a:pt x="11297" y="94410"/>
                  </a:lnTo>
                  <a:lnTo>
                    <a:pt x="26171" y="106107"/>
                  </a:lnTo>
                  <a:lnTo>
                    <a:pt x="45650" y="114035"/>
                  </a:lnTo>
                  <a:lnTo>
                    <a:pt x="81755" y="117328"/>
                  </a:lnTo>
                  <a:lnTo>
                    <a:pt x="125989" y="114792"/>
                  </a:lnTo>
                  <a:lnTo>
                    <a:pt x="168521" y="124863"/>
                  </a:lnTo>
                  <a:lnTo>
                    <a:pt x="194590" y="140294"/>
                  </a:lnTo>
                  <a:lnTo>
                    <a:pt x="197633" y="147693"/>
                  </a:lnTo>
                  <a:lnTo>
                    <a:pt x="197322" y="156135"/>
                  </a:lnTo>
                  <a:lnTo>
                    <a:pt x="190737" y="173704"/>
                  </a:lnTo>
                  <a:lnTo>
                    <a:pt x="180012" y="189312"/>
                  </a:lnTo>
                  <a:lnTo>
                    <a:pt x="164327" y="200928"/>
                  </a:lnTo>
                  <a:lnTo>
                    <a:pt x="155231" y="205663"/>
                  </a:lnTo>
                  <a:lnTo>
                    <a:pt x="132646" y="207805"/>
                  </a:lnTo>
                  <a:lnTo>
                    <a:pt x="96743" y="205553"/>
                  </a:lnTo>
                  <a:lnTo>
                    <a:pt x="63339" y="2046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13386" y="1526632"/>
              <a:ext cx="8335" cy="105286"/>
            </a:xfrm>
            <a:custGeom>
              <a:avLst/>
              <a:gdLst/>
              <a:ahLst/>
              <a:cxnLst/>
              <a:rect l="0" t="0" r="0" b="0"/>
              <a:pathLst>
                <a:path w="8335" h="105286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11191" y="137923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49525" y="1521751"/>
              <a:ext cx="240693" cy="110167"/>
            </a:xfrm>
            <a:custGeom>
              <a:avLst/>
              <a:gdLst/>
              <a:ahLst/>
              <a:cxnLst/>
              <a:rect l="0" t="0" r="0" b="0"/>
              <a:pathLst>
                <a:path w="240693" h="110167">
                  <a:moveTo>
                    <a:pt x="9065" y="25938"/>
                  </a:moveTo>
                  <a:lnTo>
                    <a:pt x="9065" y="84555"/>
                  </a:lnTo>
                  <a:lnTo>
                    <a:pt x="7896" y="89582"/>
                  </a:lnTo>
                  <a:lnTo>
                    <a:pt x="5946" y="89424"/>
                  </a:lnTo>
                  <a:lnTo>
                    <a:pt x="3476" y="85809"/>
                  </a:lnTo>
                  <a:lnTo>
                    <a:pt x="0" y="52776"/>
                  </a:lnTo>
                  <a:lnTo>
                    <a:pt x="5426" y="31627"/>
                  </a:lnTo>
                  <a:lnTo>
                    <a:pt x="10149" y="22711"/>
                  </a:lnTo>
                  <a:lnTo>
                    <a:pt x="24755" y="9686"/>
                  </a:lnTo>
                  <a:lnTo>
                    <a:pt x="33563" y="4575"/>
                  </a:lnTo>
                  <a:lnTo>
                    <a:pt x="41774" y="3507"/>
                  </a:lnTo>
                  <a:lnTo>
                    <a:pt x="57138" y="8560"/>
                  </a:lnTo>
                  <a:lnTo>
                    <a:pt x="78941" y="24558"/>
                  </a:lnTo>
                  <a:lnTo>
                    <a:pt x="94630" y="49706"/>
                  </a:lnTo>
                  <a:lnTo>
                    <a:pt x="97694" y="51142"/>
                  </a:lnTo>
                  <a:lnTo>
                    <a:pt x="99736" y="47420"/>
                  </a:lnTo>
                  <a:lnTo>
                    <a:pt x="104346" y="31976"/>
                  </a:lnTo>
                  <a:lnTo>
                    <a:pt x="114193" y="13413"/>
                  </a:lnTo>
                  <a:lnTo>
                    <a:pt x="122434" y="7060"/>
                  </a:lnTo>
                  <a:lnTo>
                    <a:pt x="144069" y="0"/>
                  </a:lnTo>
                  <a:lnTo>
                    <a:pt x="166163" y="3102"/>
                  </a:lnTo>
                  <a:lnTo>
                    <a:pt x="186511" y="13449"/>
                  </a:lnTo>
                  <a:lnTo>
                    <a:pt x="203354" y="29746"/>
                  </a:lnTo>
                  <a:lnTo>
                    <a:pt x="228944" y="84295"/>
                  </a:lnTo>
                  <a:lnTo>
                    <a:pt x="240692" y="1101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53388" y="1486125"/>
              <a:ext cx="148160" cy="252099"/>
            </a:xfrm>
            <a:custGeom>
              <a:avLst/>
              <a:gdLst/>
              <a:ahLst/>
              <a:cxnLst/>
              <a:rect l="0" t="0" r="0" b="0"/>
              <a:pathLst>
                <a:path w="148160" h="252099">
                  <a:moveTo>
                    <a:pt x="0" y="82621"/>
                  </a:moveTo>
                  <a:lnTo>
                    <a:pt x="11179" y="99388"/>
                  </a:lnTo>
                  <a:lnTo>
                    <a:pt x="18130" y="132172"/>
                  </a:lnTo>
                  <a:lnTo>
                    <a:pt x="20479" y="185172"/>
                  </a:lnTo>
                  <a:lnTo>
                    <a:pt x="24063" y="237582"/>
                  </a:lnTo>
                  <a:lnTo>
                    <a:pt x="26571" y="249099"/>
                  </a:lnTo>
                  <a:lnTo>
                    <a:pt x="28242" y="252098"/>
                  </a:lnTo>
                  <a:lnTo>
                    <a:pt x="29357" y="249418"/>
                  </a:lnTo>
                  <a:lnTo>
                    <a:pt x="29425" y="233962"/>
                  </a:lnTo>
                  <a:lnTo>
                    <a:pt x="22390" y="172538"/>
                  </a:lnTo>
                  <a:lnTo>
                    <a:pt x="21321" y="116283"/>
                  </a:lnTo>
                  <a:lnTo>
                    <a:pt x="24229" y="56298"/>
                  </a:lnTo>
                  <a:lnTo>
                    <a:pt x="35645" y="21009"/>
                  </a:lnTo>
                  <a:lnTo>
                    <a:pt x="41311" y="9961"/>
                  </a:lnTo>
                  <a:lnTo>
                    <a:pt x="49768" y="3765"/>
                  </a:lnTo>
                  <a:lnTo>
                    <a:pt x="71642" y="0"/>
                  </a:lnTo>
                  <a:lnTo>
                    <a:pt x="93842" y="5346"/>
                  </a:lnTo>
                  <a:lnTo>
                    <a:pt x="114237" y="16691"/>
                  </a:lnTo>
                  <a:lnTo>
                    <a:pt x="137704" y="42809"/>
                  </a:lnTo>
                  <a:lnTo>
                    <a:pt x="148159" y="62587"/>
                  </a:lnTo>
                  <a:lnTo>
                    <a:pt x="147906" y="71605"/>
                  </a:lnTo>
                  <a:lnTo>
                    <a:pt x="144227" y="79956"/>
                  </a:lnTo>
                  <a:lnTo>
                    <a:pt x="138266" y="87863"/>
                  </a:lnTo>
                  <a:lnTo>
                    <a:pt x="119163" y="96649"/>
                  </a:lnTo>
                  <a:lnTo>
                    <a:pt x="85221" y="101595"/>
                  </a:lnTo>
                  <a:lnTo>
                    <a:pt x="52643" y="1036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863958" y="1284476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5"/>
                  </a:lnTo>
                  <a:lnTo>
                    <a:pt x="15684" y="200993"/>
                  </a:lnTo>
                  <a:lnTo>
                    <a:pt x="19465" y="250497"/>
                  </a:lnTo>
                  <a:lnTo>
                    <a:pt x="29181" y="307942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06072" y="1437421"/>
              <a:ext cx="147492" cy="173440"/>
            </a:xfrm>
            <a:custGeom>
              <a:avLst/>
              <a:gdLst/>
              <a:ahLst/>
              <a:cxnLst/>
              <a:rect l="0" t="0" r="0" b="0"/>
              <a:pathLst>
                <a:path w="147492" h="173440">
                  <a:moveTo>
                    <a:pt x="0" y="131325"/>
                  </a:moveTo>
                  <a:lnTo>
                    <a:pt x="49498" y="81826"/>
                  </a:lnTo>
                  <a:lnTo>
                    <a:pt x="69572" y="74230"/>
                  </a:lnTo>
                  <a:lnTo>
                    <a:pt x="92923" y="68515"/>
                  </a:lnTo>
                  <a:lnTo>
                    <a:pt x="133389" y="45781"/>
                  </a:lnTo>
                  <a:lnTo>
                    <a:pt x="141568" y="39201"/>
                  </a:lnTo>
                  <a:lnTo>
                    <a:pt x="145851" y="31304"/>
                  </a:lnTo>
                  <a:lnTo>
                    <a:pt x="147491" y="13172"/>
                  </a:lnTo>
                  <a:lnTo>
                    <a:pt x="141611" y="6932"/>
                  </a:lnTo>
                  <a:lnTo>
                    <a:pt x="119480" y="0"/>
                  </a:lnTo>
                  <a:lnTo>
                    <a:pt x="108899" y="491"/>
                  </a:lnTo>
                  <a:lnTo>
                    <a:pt x="90904" y="7276"/>
                  </a:lnTo>
                  <a:lnTo>
                    <a:pt x="67619" y="29839"/>
                  </a:lnTo>
                  <a:lnTo>
                    <a:pt x="59299" y="55024"/>
                  </a:lnTo>
                  <a:lnTo>
                    <a:pt x="57941" y="84545"/>
                  </a:lnTo>
                  <a:lnTo>
                    <a:pt x="70330" y="126303"/>
                  </a:lnTo>
                  <a:lnTo>
                    <a:pt x="82341" y="150150"/>
                  </a:lnTo>
                  <a:lnTo>
                    <a:pt x="95477" y="163088"/>
                  </a:lnTo>
                  <a:lnTo>
                    <a:pt x="115814" y="1734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37699" y="1421347"/>
              <a:ext cx="94757" cy="182571"/>
            </a:xfrm>
            <a:custGeom>
              <a:avLst/>
              <a:gdLst/>
              <a:ahLst/>
              <a:cxnLst/>
              <a:rect l="0" t="0" r="0" b="0"/>
              <a:pathLst>
                <a:path w="94757" h="182571">
                  <a:moveTo>
                    <a:pt x="0" y="94756"/>
                  </a:moveTo>
                  <a:lnTo>
                    <a:pt x="3120" y="137448"/>
                  </a:lnTo>
                  <a:lnTo>
                    <a:pt x="14573" y="168627"/>
                  </a:lnTo>
                  <a:lnTo>
                    <a:pt x="22854" y="182570"/>
                  </a:lnTo>
                  <a:lnTo>
                    <a:pt x="23425" y="181375"/>
                  </a:lnTo>
                  <a:lnTo>
                    <a:pt x="9812" y="118565"/>
                  </a:lnTo>
                  <a:lnTo>
                    <a:pt x="1939" y="68654"/>
                  </a:lnTo>
                  <a:lnTo>
                    <a:pt x="6164" y="33210"/>
                  </a:lnTo>
                  <a:lnTo>
                    <a:pt x="11128" y="24479"/>
                  </a:lnTo>
                  <a:lnTo>
                    <a:pt x="26003" y="11660"/>
                  </a:lnTo>
                  <a:lnTo>
                    <a:pt x="81658" y="153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61311" y="1407991"/>
              <a:ext cx="184165" cy="406961"/>
            </a:xfrm>
            <a:custGeom>
              <a:avLst/>
              <a:gdLst/>
              <a:ahLst/>
              <a:cxnLst/>
              <a:rect l="0" t="0" r="0" b="0"/>
              <a:pathLst>
                <a:path w="184165" h="406961">
                  <a:moveTo>
                    <a:pt x="8056" y="87055"/>
                  </a:moveTo>
                  <a:lnTo>
                    <a:pt x="16390" y="124533"/>
                  </a:lnTo>
                  <a:lnTo>
                    <a:pt x="26701" y="183541"/>
                  </a:lnTo>
                  <a:lnTo>
                    <a:pt x="39859" y="246711"/>
                  </a:lnTo>
                  <a:lnTo>
                    <a:pt x="50235" y="298137"/>
                  </a:lnTo>
                  <a:lnTo>
                    <a:pt x="57598" y="350419"/>
                  </a:lnTo>
                  <a:lnTo>
                    <a:pt x="56981" y="381921"/>
                  </a:lnTo>
                  <a:lnTo>
                    <a:pt x="48908" y="403720"/>
                  </a:lnTo>
                  <a:lnTo>
                    <a:pt x="44650" y="406960"/>
                  </a:lnTo>
                  <a:lnTo>
                    <a:pt x="40641" y="405610"/>
                  </a:lnTo>
                  <a:lnTo>
                    <a:pt x="36799" y="401200"/>
                  </a:lnTo>
                  <a:lnTo>
                    <a:pt x="18673" y="344612"/>
                  </a:lnTo>
                  <a:lnTo>
                    <a:pt x="11202" y="295949"/>
                  </a:lnTo>
                  <a:lnTo>
                    <a:pt x="5869" y="244486"/>
                  </a:lnTo>
                  <a:lnTo>
                    <a:pt x="0" y="192193"/>
                  </a:lnTo>
                  <a:lnTo>
                    <a:pt x="3605" y="133299"/>
                  </a:lnTo>
                  <a:lnTo>
                    <a:pt x="1112" y="79466"/>
                  </a:lnTo>
                  <a:lnTo>
                    <a:pt x="7819" y="40093"/>
                  </a:lnTo>
                  <a:lnTo>
                    <a:pt x="18089" y="20949"/>
                  </a:lnTo>
                  <a:lnTo>
                    <a:pt x="33572" y="7762"/>
                  </a:lnTo>
                  <a:lnTo>
                    <a:pt x="42615" y="2608"/>
                  </a:lnTo>
                  <a:lnTo>
                    <a:pt x="62020" y="0"/>
                  </a:lnTo>
                  <a:lnTo>
                    <a:pt x="82343" y="3910"/>
                  </a:lnTo>
                  <a:lnTo>
                    <a:pt x="134476" y="31970"/>
                  </a:lnTo>
                  <a:lnTo>
                    <a:pt x="160418" y="57866"/>
                  </a:lnTo>
                  <a:lnTo>
                    <a:pt x="177333" y="87765"/>
                  </a:lnTo>
                  <a:lnTo>
                    <a:pt x="184164" y="124440"/>
                  </a:lnTo>
                  <a:lnTo>
                    <a:pt x="181614" y="135375"/>
                  </a:lnTo>
                  <a:lnTo>
                    <a:pt x="169421" y="153764"/>
                  </a:lnTo>
                  <a:lnTo>
                    <a:pt x="142826" y="177271"/>
                  </a:lnTo>
                  <a:lnTo>
                    <a:pt x="90266" y="196599"/>
                  </a:lnTo>
                  <a:lnTo>
                    <a:pt x="60699" y="2028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11482" y="1610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39672" y="1468651"/>
              <a:ext cx="119251" cy="142674"/>
            </a:xfrm>
            <a:custGeom>
              <a:avLst/>
              <a:gdLst/>
              <a:ahLst/>
              <a:cxnLst/>
              <a:rect l="0" t="0" r="0" b="0"/>
              <a:pathLst>
                <a:path w="119251" h="142674">
                  <a:moveTo>
                    <a:pt x="3437" y="36924"/>
                  </a:moveTo>
                  <a:lnTo>
                    <a:pt x="14889" y="85854"/>
                  </a:lnTo>
                  <a:lnTo>
                    <a:pt x="28185" y="139396"/>
                  </a:lnTo>
                  <a:lnTo>
                    <a:pt x="28125" y="142673"/>
                  </a:lnTo>
                  <a:lnTo>
                    <a:pt x="21818" y="133836"/>
                  </a:lnTo>
                  <a:lnTo>
                    <a:pt x="0" y="78303"/>
                  </a:lnTo>
                  <a:lnTo>
                    <a:pt x="599" y="41645"/>
                  </a:lnTo>
                  <a:lnTo>
                    <a:pt x="8415" y="21085"/>
                  </a:lnTo>
                  <a:lnTo>
                    <a:pt x="13774" y="12326"/>
                  </a:lnTo>
                  <a:lnTo>
                    <a:pt x="23196" y="6487"/>
                  </a:lnTo>
                  <a:lnTo>
                    <a:pt x="49264" y="0"/>
                  </a:lnTo>
                  <a:lnTo>
                    <a:pt x="106798" y="3826"/>
                  </a:lnTo>
                  <a:lnTo>
                    <a:pt x="119250" y="53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27216" y="1480605"/>
              <a:ext cx="138985" cy="132675"/>
            </a:xfrm>
            <a:custGeom>
              <a:avLst/>
              <a:gdLst/>
              <a:ahLst/>
              <a:cxnLst/>
              <a:rect l="0" t="0" r="0" b="0"/>
              <a:pathLst>
                <a:path w="138985" h="132675">
                  <a:moveTo>
                    <a:pt x="110690" y="24970"/>
                  </a:moveTo>
                  <a:lnTo>
                    <a:pt x="92710" y="9329"/>
                  </a:lnTo>
                  <a:lnTo>
                    <a:pt x="75793" y="1250"/>
                  </a:lnTo>
                  <a:lnTo>
                    <a:pt x="53456" y="0"/>
                  </a:lnTo>
                  <a:lnTo>
                    <a:pt x="30271" y="4513"/>
                  </a:lnTo>
                  <a:lnTo>
                    <a:pt x="12167" y="14318"/>
                  </a:lnTo>
                  <a:lnTo>
                    <a:pt x="6404" y="22548"/>
                  </a:lnTo>
                  <a:lnTo>
                    <a:pt x="0" y="44170"/>
                  </a:lnTo>
                  <a:lnTo>
                    <a:pt x="3393" y="66259"/>
                  </a:lnTo>
                  <a:lnTo>
                    <a:pt x="24635" y="109035"/>
                  </a:lnTo>
                  <a:lnTo>
                    <a:pt x="40858" y="123943"/>
                  </a:lnTo>
                  <a:lnTo>
                    <a:pt x="50098" y="129556"/>
                  </a:lnTo>
                  <a:lnTo>
                    <a:pt x="69722" y="132674"/>
                  </a:lnTo>
                  <a:lnTo>
                    <a:pt x="90142" y="128990"/>
                  </a:lnTo>
                  <a:lnTo>
                    <a:pt x="110916" y="119554"/>
                  </a:lnTo>
                  <a:lnTo>
                    <a:pt x="125609" y="104442"/>
                  </a:lnTo>
                  <a:lnTo>
                    <a:pt x="134868" y="84857"/>
                  </a:lnTo>
                  <a:lnTo>
                    <a:pt x="138984" y="60555"/>
                  </a:lnTo>
                  <a:lnTo>
                    <a:pt x="136572" y="51033"/>
                  </a:lnTo>
                  <a:lnTo>
                    <a:pt x="131454" y="43515"/>
                  </a:lnTo>
                  <a:lnTo>
                    <a:pt x="118749" y="33212"/>
                  </a:lnTo>
                  <a:lnTo>
                    <a:pt x="100162" y="24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37602" y="1316062"/>
              <a:ext cx="169256" cy="318194"/>
            </a:xfrm>
            <a:custGeom>
              <a:avLst/>
              <a:gdLst/>
              <a:ahLst/>
              <a:cxnLst/>
              <a:rect l="0" t="0" r="0" b="0"/>
              <a:pathLst>
                <a:path w="169256" h="318194">
                  <a:moveTo>
                    <a:pt x="5589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3308" y="110957"/>
                  </a:lnTo>
                  <a:lnTo>
                    <a:pt x="22175" y="160908"/>
                  </a:lnTo>
                  <a:lnTo>
                    <a:pt x="28883" y="220301"/>
                  </a:lnTo>
                  <a:lnTo>
                    <a:pt x="35537" y="277093"/>
                  </a:lnTo>
                  <a:lnTo>
                    <a:pt x="33743" y="284164"/>
                  </a:lnTo>
                  <a:lnTo>
                    <a:pt x="30208" y="286539"/>
                  </a:lnTo>
                  <a:lnTo>
                    <a:pt x="25511" y="285782"/>
                  </a:lnTo>
                  <a:lnTo>
                    <a:pt x="22380" y="280598"/>
                  </a:lnTo>
                  <a:lnTo>
                    <a:pt x="18901" y="262361"/>
                  </a:lnTo>
                  <a:lnTo>
                    <a:pt x="22532" y="225785"/>
                  </a:lnTo>
                  <a:lnTo>
                    <a:pt x="31057" y="205244"/>
                  </a:lnTo>
                  <a:lnTo>
                    <a:pt x="36606" y="196491"/>
                  </a:lnTo>
                  <a:lnTo>
                    <a:pt x="44984" y="191825"/>
                  </a:lnTo>
                  <a:lnTo>
                    <a:pt x="66772" y="189760"/>
                  </a:lnTo>
                  <a:lnTo>
                    <a:pt x="99757" y="195175"/>
                  </a:lnTo>
                  <a:lnTo>
                    <a:pt x="141174" y="215891"/>
                  </a:lnTo>
                  <a:lnTo>
                    <a:pt x="157876" y="228922"/>
                  </a:lnTo>
                  <a:lnTo>
                    <a:pt x="166859" y="248752"/>
                  </a:lnTo>
                  <a:lnTo>
                    <a:pt x="169255" y="260591"/>
                  </a:lnTo>
                  <a:lnTo>
                    <a:pt x="165677" y="283104"/>
                  </a:lnTo>
                  <a:lnTo>
                    <a:pt x="161447" y="294021"/>
                  </a:lnTo>
                  <a:lnTo>
                    <a:pt x="147389" y="309270"/>
                  </a:lnTo>
                  <a:lnTo>
                    <a:pt x="138727" y="314975"/>
                  </a:lnTo>
                  <a:lnTo>
                    <a:pt x="119744" y="318193"/>
                  </a:lnTo>
                  <a:lnTo>
                    <a:pt x="78961" y="310727"/>
                  </a:lnTo>
                  <a:lnTo>
                    <a:pt x="4770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443233" y="1305533"/>
              <a:ext cx="210741" cy="331908"/>
            </a:xfrm>
            <a:custGeom>
              <a:avLst/>
              <a:gdLst/>
              <a:ahLst/>
              <a:cxnLst/>
              <a:rect l="0" t="0" r="0" b="0"/>
              <a:pathLst>
                <a:path w="210741" h="331908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5684" y="145156"/>
                  </a:lnTo>
                  <a:lnTo>
                    <a:pt x="19465" y="202497"/>
                  </a:lnTo>
                  <a:lnTo>
                    <a:pt x="26175" y="252762"/>
                  </a:lnTo>
                  <a:lnTo>
                    <a:pt x="35571" y="297291"/>
                  </a:lnTo>
                  <a:lnTo>
                    <a:pt x="38922" y="303479"/>
                  </a:lnTo>
                  <a:lnTo>
                    <a:pt x="42325" y="304095"/>
                  </a:lnTo>
                  <a:lnTo>
                    <a:pt x="69265" y="280381"/>
                  </a:lnTo>
                  <a:lnTo>
                    <a:pt x="126877" y="249233"/>
                  </a:lnTo>
                  <a:lnTo>
                    <a:pt x="188390" y="216516"/>
                  </a:lnTo>
                  <a:lnTo>
                    <a:pt x="205002" y="203074"/>
                  </a:lnTo>
                  <a:lnTo>
                    <a:pt x="209197" y="195044"/>
                  </a:lnTo>
                  <a:lnTo>
                    <a:pt x="210740" y="176764"/>
                  </a:lnTo>
                  <a:lnTo>
                    <a:pt x="207174" y="168145"/>
                  </a:lnTo>
                  <a:lnTo>
                    <a:pt x="193853" y="152330"/>
                  </a:lnTo>
                  <a:lnTo>
                    <a:pt x="184217" y="148347"/>
                  </a:lnTo>
                  <a:lnTo>
                    <a:pt x="161033" y="147041"/>
                  </a:lnTo>
                  <a:lnTo>
                    <a:pt x="141370" y="153479"/>
                  </a:lnTo>
                  <a:lnTo>
                    <a:pt x="109683" y="176676"/>
                  </a:lnTo>
                  <a:lnTo>
                    <a:pt x="93590" y="202477"/>
                  </a:lnTo>
                  <a:lnTo>
                    <a:pt x="87002" y="237938"/>
                  </a:lnTo>
                  <a:lnTo>
                    <a:pt x="90639" y="283670"/>
                  </a:lnTo>
                  <a:lnTo>
                    <a:pt x="102285" y="307790"/>
                  </a:lnTo>
                  <a:lnTo>
                    <a:pt x="110304" y="317497"/>
                  </a:lnTo>
                  <a:lnTo>
                    <a:pt x="131692" y="328283"/>
                  </a:lnTo>
                  <a:lnTo>
                    <a:pt x="153286" y="331907"/>
                  </a:lnTo>
                  <a:lnTo>
                    <a:pt x="178984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27502" y="1460339"/>
              <a:ext cx="326385" cy="182107"/>
            </a:xfrm>
            <a:custGeom>
              <a:avLst/>
              <a:gdLst/>
              <a:ahLst/>
              <a:cxnLst/>
              <a:rect l="0" t="0" r="0" b="0"/>
              <a:pathLst>
                <a:path w="326385" h="182107">
                  <a:moveTo>
                    <a:pt x="0" y="45236"/>
                  </a:moveTo>
                  <a:lnTo>
                    <a:pt x="0" y="103853"/>
                  </a:lnTo>
                  <a:lnTo>
                    <a:pt x="5589" y="138643"/>
                  </a:lnTo>
                  <a:lnTo>
                    <a:pt x="7236" y="141432"/>
                  </a:lnTo>
                  <a:lnTo>
                    <a:pt x="8333" y="138613"/>
                  </a:lnTo>
                  <a:lnTo>
                    <a:pt x="11410" y="81839"/>
                  </a:lnTo>
                  <a:lnTo>
                    <a:pt x="25145" y="24840"/>
                  </a:lnTo>
                  <a:lnTo>
                    <a:pt x="30801" y="18770"/>
                  </a:lnTo>
                  <a:lnTo>
                    <a:pt x="38082" y="15894"/>
                  </a:lnTo>
                  <a:lnTo>
                    <a:pt x="46445" y="15146"/>
                  </a:lnTo>
                  <a:lnTo>
                    <a:pt x="54360" y="19327"/>
                  </a:lnTo>
                  <a:lnTo>
                    <a:pt x="105345" y="78335"/>
                  </a:lnTo>
                  <a:lnTo>
                    <a:pt x="121299" y="103620"/>
                  </a:lnTo>
                  <a:lnTo>
                    <a:pt x="126490" y="107555"/>
                  </a:lnTo>
                  <a:lnTo>
                    <a:pt x="129950" y="105500"/>
                  </a:lnTo>
                  <a:lnTo>
                    <a:pt x="151120" y="44449"/>
                  </a:lnTo>
                  <a:lnTo>
                    <a:pt x="167089" y="19006"/>
                  </a:lnTo>
                  <a:lnTo>
                    <a:pt x="183056" y="7062"/>
                  </a:lnTo>
                  <a:lnTo>
                    <a:pt x="192228" y="2239"/>
                  </a:lnTo>
                  <a:lnTo>
                    <a:pt x="214896" y="0"/>
                  </a:lnTo>
                  <a:lnTo>
                    <a:pt x="239399" y="4074"/>
                  </a:lnTo>
                  <a:lnTo>
                    <a:pt x="261988" y="13683"/>
                  </a:lnTo>
                  <a:lnTo>
                    <a:pt x="277486" y="28873"/>
                  </a:lnTo>
                  <a:lnTo>
                    <a:pt x="296968" y="67220"/>
                  </a:lnTo>
                  <a:lnTo>
                    <a:pt x="315679" y="127391"/>
                  </a:lnTo>
                  <a:lnTo>
                    <a:pt x="326384" y="1821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052849" y="2200455"/>
            <a:ext cx="1337013" cy="400084"/>
            <a:chOff x="1052849" y="2200455"/>
            <a:chExt cx="1337013" cy="400084"/>
          </a:xfrm>
        </p:grpSpPr>
        <p:sp>
          <p:nvSpPr>
            <p:cNvPr id="43" name="Freeform 42"/>
            <p:cNvSpPr/>
            <p:nvPr/>
          </p:nvSpPr>
          <p:spPr>
            <a:xfrm>
              <a:off x="1252891" y="2263626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8617"/>
                  </a:lnTo>
                  <a:lnTo>
                    <a:pt x="1170" y="121197"/>
                  </a:lnTo>
                  <a:lnTo>
                    <a:pt x="7235" y="171351"/>
                  </a:lnTo>
                  <a:lnTo>
                    <a:pt x="12997" y="227693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052849" y="2242570"/>
              <a:ext cx="389556" cy="73700"/>
            </a:xfrm>
            <a:custGeom>
              <a:avLst/>
              <a:gdLst/>
              <a:ahLst/>
              <a:cxnLst/>
              <a:rect l="0" t="0" r="0" b="0"/>
              <a:pathLst>
                <a:path w="389556" h="73700">
                  <a:moveTo>
                    <a:pt x="389555" y="0"/>
                  </a:moveTo>
                  <a:lnTo>
                    <a:pt x="378376" y="11178"/>
                  </a:lnTo>
                  <a:lnTo>
                    <a:pt x="343479" y="23719"/>
                  </a:lnTo>
                  <a:lnTo>
                    <a:pt x="287690" y="31201"/>
                  </a:lnTo>
                  <a:lnTo>
                    <a:pt x="228490" y="39611"/>
                  </a:lnTo>
                  <a:lnTo>
                    <a:pt x="171996" y="47208"/>
                  </a:lnTo>
                  <a:lnTo>
                    <a:pt x="118636" y="52739"/>
                  </a:lnTo>
                  <a:lnTo>
                    <a:pt x="59916" y="6388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168663" y="2568953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35338" y="8333"/>
                  </a:lnTo>
                  <a:lnTo>
                    <a:pt x="176208" y="10095"/>
                  </a:lnTo>
                  <a:lnTo>
                    <a:pt x="113402" y="11612"/>
                  </a:lnTo>
                  <a:lnTo>
                    <a:pt x="61655" y="2196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553535" y="2295212"/>
              <a:ext cx="88911" cy="263214"/>
            </a:xfrm>
            <a:custGeom>
              <a:avLst/>
              <a:gdLst/>
              <a:ahLst/>
              <a:cxnLst/>
              <a:rect l="0" t="0" r="0" b="0"/>
              <a:pathLst>
                <a:path w="88911" h="263214">
                  <a:moveTo>
                    <a:pt x="57325" y="263213"/>
                  </a:moveTo>
                  <a:lnTo>
                    <a:pt x="39366" y="202102"/>
                  </a:lnTo>
                  <a:lnTo>
                    <a:pt x="22176" y="147670"/>
                  </a:lnTo>
                  <a:lnTo>
                    <a:pt x="4675" y="91673"/>
                  </a:lnTo>
                  <a:lnTo>
                    <a:pt x="0" y="65310"/>
                  </a:lnTo>
                  <a:lnTo>
                    <a:pt x="1821" y="37995"/>
                  </a:lnTo>
                  <a:lnTo>
                    <a:pt x="6284" y="27670"/>
                  </a:lnTo>
                  <a:lnTo>
                    <a:pt x="20602" y="13078"/>
                  </a:lnTo>
                  <a:lnTo>
                    <a:pt x="41783" y="5812"/>
                  </a:lnTo>
                  <a:lnTo>
                    <a:pt x="889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58217" y="2432082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8336" y="8334"/>
                  </a:lnTo>
                  <a:lnTo>
                    <a:pt x="171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74114" y="2200455"/>
              <a:ext cx="315748" cy="315856"/>
            </a:xfrm>
            <a:custGeom>
              <a:avLst/>
              <a:gdLst/>
              <a:ahLst/>
              <a:cxnLst/>
              <a:rect l="0" t="0" r="0" b="0"/>
              <a:pathLst>
                <a:path w="315748" h="315856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1169" y="165006"/>
                  </a:lnTo>
                  <a:lnTo>
                    <a:pt x="8333" y="221111"/>
                  </a:lnTo>
                  <a:lnTo>
                    <a:pt x="10239" y="281932"/>
                  </a:lnTo>
                  <a:lnTo>
                    <a:pt x="16079" y="249835"/>
                  </a:lnTo>
                  <a:lnTo>
                    <a:pt x="30760" y="214665"/>
                  </a:lnTo>
                  <a:lnTo>
                    <a:pt x="46426" y="197573"/>
                  </a:lnTo>
                  <a:lnTo>
                    <a:pt x="55517" y="191377"/>
                  </a:lnTo>
                  <a:lnTo>
                    <a:pt x="74977" y="187612"/>
                  </a:lnTo>
                  <a:lnTo>
                    <a:pt x="95324" y="191008"/>
                  </a:lnTo>
                  <a:lnTo>
                    <a:pt x="116066" y="200316"/>
                  </a:lnTo>
                  <a:lnTo>
                    <a:pt x="130743" y="215372"/>
                  </a:lnTo>
                  <a:lnTo>
                    <a:pt x="157389" y="274163"/>
                  </a:lnTo>
                  <a:lnTo>
                    <a:pt x="161078" y="284551"/>
                  </a:lnTo>
                  <a:lnTo>
                    <a:pt x="165877" y="289137"/>
                  </a:lnTo>
                  <a:lnTo>
                    <a:pt x="171416" y="289854"/>
                  </a:lnTo>
                  <a:lnTo>
                    <a:pt x="183809" y="284412"/>
                  </a:lnTo>
                  <a:lnTo>
                    <a:pt x="244286" y="240458"/>
                  </a:lnTo>
                  <a:lnTo>
                    <a:pt x="296448" y="203094"/>
                  </a:lnTo>
                  <a:lnTo>
                    <a:pt x="310349" y="186191"/>
                  </a:lnTo>
                  <a:lnTo>
                    <a:pt x="315694" y="176770"/>
                  </a:lnTo>
                  <a:lnTo>
                    <a:pt x="315747" y="169319"/>
                  </a:lnTo>
                  <a:lnTo>
                    <a:pt x="312274" y="163183"/>
                  </a:lnTo>
                  <a:lnTo>
                    <a:pt x="306448" y="157922"/>
                  </a:lnTo>
                  <a:lnTo>
                    <a:pt x="287497" y="152076"/>
                  </a:lnTo>
                  <a:lnTo>
                    <a:pt x="275893" y="150517"/>
                  </a:lnTo>
                  <a:lnTo>
                    <a:pt x="256760" y="155024"/>
                  </a:lnTo>
                  <a:lnTo>
                    <a:pt x="225413" y="176982"/>
                  </a:lnTo>
                  <a:lnTo>
                    <a:pt x="209378" y="202568"/>
                  </a:lnTo>
                  <a:lnTo>
                    <a:pt x="197218" y="237965"/>
                  </a:lnTo>
                  <a:lnTo>
                    <a:pt x="196057" y="261350"/>
                  </a:lnTo>
                  <a:lnTo>
                    <a:pt x="197385" y="272500"/>
                  </a:lnTo>
                  <a:lnTo>
                    <a:pt x="208219" y="291127"/>
                  </a:lnTo>
                  <a:lnTo>
                    <a:pt x="216022" y="299370"/>
                  </a:lnTo>
                  <a:lnTo>
                    <a:pt x="237169" y="308529"/>
                  </a:lnTo>
                  <a:lnTo>
                    <a:pt x="28426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726880" y="2179399"/>
            <a:ext cx="1273950" cy="379027"/>
            <a:chOff x="2726880" y="2179399"/>
            <a:chExt cx="1273950" cy="379027"/>
          </a:xfrm>
        </p:grpSpPr>
        <p:sp>
          <p:nvSpPr>
            <p:cNvPr id="50" name="Freeform 49"/>
            <p:cNvSpPr/>
            <p:nvPr/>
          </p:nvSpPr>
          <p:spPr>
            <a:xfrm>
              <a:off x="2853351" y="2179399"/>
              <a:ext cx="10401" cy="379027"/>
            </a:xfrm>
            <a:custGeom>
              <a:avLst/>
              <a:gdLst/>
              <a:ahLst/>
              <a:cxnLst/>
              <a:rect l="0" t="0" r="0" b="0"/>
              <a:pathLst>
                <a:path w="10401" h="379027">
                  <a:moveTo>
                    <a:pt x="10400" y="0"/>
                  </a:moveTo>
                  <a:lnTo>
                    <a:pt x="2067" y="37478"/>
                  </a:lnTo>
                  <a:lnTo>
                    <a:pt x="305" y="94490"/>
                  </a:lnTo>
                  <a:lnTo>
                    <a:pt x="0" y="144850"/>
                  </a:lnTo>
                  <a:lnTo>
                    <a:pt x="7132" y="199798"/>
                  </a:lnTo>
                  <a:lnTo>
                    <a:pt x="9432" y="247672"/>
                  </a:lnTo>
                  <a:lnTo>
                    <a:pt x="10113" y="297732"/>
                  </a:lnTo>
                  <a:lnTo>
                    <a:pt x="10343" y="350923"/>
                  </a:lnTo>
                  <a:lnTo>
                    <a:pt x="1040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26880" y="2337326"/>
              <a:ext cx="273742" cy="73701"/>
            </a:xfrm>
            <a:custGeom>
              <a:avLst/>
              <a:gdLst/>
              <a:ahLst/>
              <a:cxnLst/>
              <a:rect l="0" t="0" r="0" b="0"/>
              <a:pathLst>
                <a:path w="273742" h="73701">
                  <a:moveTo>
                    <a:pt x="273741" y="0"/>
                  </a:moveTo>
                  <a:lnTo>
                    <a:pt x="220714" y="14654"/>
                  </a:lnTo>
                  <a:lnTo>
                    <a:pt x="170503" y="29368"/>
                  </a:lnTo>
                  <a:lnTo>
                    <a:pt x="112405" y="50471"/>
                  </a:lnTo>
                  <a:lnTo>
                    <a:pt x="50540" y="6625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42735" y="2326798"/>
              <a:ext cx="147400" cy="181627"/>
            </a:xfrm>
            <a:custGeom>
              <a:avLst/>
              <a:gdLst/>
              <a:ahLst/>
              <a:cxnLst/>
              <a:rect l="0" t="0" r="0" b="0"/>
              <a:pathLst>
                <a:path w="147400" h="181627">
                  <a:moveTo>
                    <a:pt x="0" y="63171"/>
                  </a:moveTo>
                  <a:lnTo>
                    <a:pt x="23720" y="107133"/>
                  </a:lnTo>
                  <a:lnTo>
                    <a:pt x="34844" y="143007"/>
                  </a:lnTo>
                  <a:lnTo>
                    <a:pt x="35764" y="166504"/>
                  </a:lnTo>
                  <a:lnTo>
                    <a:pt x="34371" y="177683"/>
                  </a:lnTo>
                  <a:lnTo>
                    <a:pt x="32273" y="181626"/>
                  </a:lnTo>
                  <a:lnTo>
                    <a:pt x="29704" y="180745"/>
                  </a:lnTo>
                  <a:lnTo>
                    <a:pt x="20500" y="162738"/>
                  </a:lnTo>
                  <a:lnTo>
                    <a:pt x="6909" y="119623"/>
                  </a:lnTo>
                  <a:lnTo>
                    <a:pt x="9310" y="96449"/>
                  </a:lnTo>
                  <a:lnTo>
                    <a:pt x="29916" y="52977"/>
                  </a:lnTo>
                  <a:lnTo>
                    <a:pt x="46051" y="37973"/>
                  </a:lnTo>
                  <a:lnTo>
                    <a:pt x="105631" y="1108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76186" y="2378891"/>
              <a:ext cx="198219" cy="132157"/>
            </a:xfrm>
            <a:custGeom>
              <a:avLst/>
              <a:gdLst/>
              <a:ahLst/>
              <a:cxnLst/>
              <a:rect l="0" t="0" r="0" b="0"/>
              <a:pathLst>
                <a:path w="198219" h="132157">
                  <a:moveTo>
                    <a:pt x="113990" y="21606"/>
                  </a:moveTo>
                  <a:lnTo>
                    <a:pt x="102811" y="4838"/>
                  </a:lnTo>
                  <a:lnTo>
                    <a:pt x="96009" y="1069"/>
                  </a:lnTo>
                  <a:lnTo>
                    <a:pt x="79092" y="0"/>
                  </a:lnTo>
                  <a:lnTo>
                    <a:pt x="49837" y="5976"/>
                  </a:lnTo>
                  <a:lnTo>
                    <a:pt x="18942" y="20744"/>
                  </a:lnTo>
                  <a:lnTo>
                    <a:pt x="12020" y="29220"/>
                  </a:lnTo>
                  <a:lnTo>
                    <a:pt x="4329" y="51117"/>
                  </a:lnTo>
                  <a:lnTo>
                    <a:pt x="0" y="89751"/>
                  </a:lnTo>
                  <a:lnTo>
                    <a:pt x="5226" y="110774"/>
                  </a:lnTo>
                  <a:lnTo>
                    <a:pt x="9895" y="119656"/>
                  </a:lnTo>
                  <a:lnTo>
                    <a:pt x="17687" y="125577"/>
                  </a:lnTo>
                  <a:lnTo>
                    <a:pt x="38823" y="132156"/>
                  </a:lnTo>
                  <a:lnTo>
                    <a:pt x="60695" y="128841"/>
                  </a:lnTo>
                  <a:lnTo>
                    <a:pt x="80945" y="118399"/>
                  </a:lnTo>
                  <a:lnTo>
                    <a:pt x="97744" y="102060"/>
                  </a:lnTo>
                  <a:lnTo>
                    <a:pt x="114765" y="73130"/>
                  </a:lnTo>
                  <a:lnTo>
                    <a:pt x="120356" y="68824"/>
                  </a:lnTo>
                  <a:lnTo>
                    <a:pt x="126423" y="68292"/>
                  </a:lnTo>
                  <a:lnTo>
                    <a:pt x="132807" y="70278"/>
                  </a:lnTo>
                  <a:lnTo>
                    <a:pt x="146139" y="81842"/>
                  </a:lnTo>
                  <a:lnTo>
                    <a:pt x="161034" y="96341"/>
                  </a:lnTo>
                  <a:lnTo>
                    <a:pt x="198218" y="116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05989" y="2347854"/>
              <a:ext cx="147400" cy="163579"/>
            </a:xfrm>
            <a:custGeom>
              <a:avLst/>
              <a:gdLst/>
              <a:ahLst/>
              <a:cxnLst/>
              <a:rect l="0" t="0" r="0" b="0"/>
              <a:pathLst>
                <a:path w="147400" h="163579">
                  <a:moveTo>
                    <a:pt x="0" y="10529"/>
                  </a:moveTo>
                  <a:lnTo>
                    <a:pt x="15641" y="28510"/>
                  </a:lnTo>
                  <a:lnTo>
                    <a:pt x="45673" y="84883"/>
                  </a:lnTo>
                  <a:lnTo>
                    <a:pt x="71057" y="146287"/>
                  </a:lnTo>
                  <a:lnTo>
                    <a:pt x="82664" y="162893"/>
                  </a:lnTo>
                  <a:lnTo>
                    <a:pt x="87864" y="163578"/>
                  </a:lnTo>
                  <a:lnTo>
                    <a:pt x="92502" y="159355"/>
                  </a:lnTo>
                  <a:lnTo>
                    <a:pt x="100774" y="141015"/>
                  </a:lnTo>
                  <a:lnTo>
                    <a:pt x="118735" y="87820"/>
                  </a:lnTo>
                  <a:lnTo>
                    <a:pt x="138878" y="3164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16559" y="2366141"/>
              <a:ext cx="157929" cy="166451"/>
            </a:xfrm>
            <a:custGeom>
              <a:avLst/>
              <a:gdLst/>
              <a:ahLst/>
              <a:cxnLst/>
              <a:rect l="0" t="0" r="0" b="0"/>
              <a:pathLst>
                <a:path w="157929" h="166451">
                  <a:moveTo>
                    <a:pt x="0" y="44885"/>
                  </a:moveTo>
                  <a:lnTo>
                    <a:pt x="11178" y="56063"/>
                  </a:lnTo>
                  <a:lnTo>
                    <a:pt x="40487" y="68604"/>
                  </a:lnTo>
                  <a:lnTo>
                    <a:pt x="78807" y="74139"/>
                  </a:lnTo>
                  <a:lnTo>
                    <a:pt x="102876" y="69195"/>
                  </a:lnTo>
                  <a:lnTo>
                    <a:pt x="133037" y="53257"/>
                  </a:lnTo>
                  <a:lnTo>
                    <a:pt x="141334" y="46957"/>
                  </a:lnTo>
                  <a:lnTo>
                    <a:pt x="145695" y="39247"/>
                  </a:lnTo>
                  <a:lnTo>
                    <a:pt x="147422" y="21322"/>
                  </a:lnTo>
                  <a:lnTo>
                    <a:pt x="143905" y="13968"/>
                  </a:lnTo>
                  <a:lnTo>
                    <a:pt x="130638" y="2678"/>
                  </a:lnTo>
                  <a:lnTo>
                    <a:pt x="109924" y="0"/>
                  </a:lnTo>
                  <a:lnTo>
                    <a:pt x="64088" y="7812"/>
                  </a:lnTo>
                  <a:lnTo>
                    <a:pt x="45641" y="23339"/>
                  </a:lnTo>
                  <a:lnTo>
                    <a:pt x="20324" y="65845"/>
                  </a:lnTo>
                  <a:lnTo>
                    <a:pt x="18002" y="86956"/>
                  </a:lnTo>
                  <a:lnTo>
                    <a:pt x="22039" y="108036"/>
                  </a:lnTo>
                  <a:lnTo>
                    <a:pt x="31632" y="129104"/>
                  </a:lnTo>
                  <a:lnTo>
                    <a:pt x="49934" y="147046"/>
                  </a:lnTo>
                  <a:lnTo>
                    <a:pt x="73666" y="160480"/>
                  </a:lnTo>
                  <a:lnTo>
                    <a:pt x="99811" y="166450"/>
                  </a:lnTo>
                  <a:lnTo>
                    <a:pt x="157928" y="1606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90300" y="2253098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8" y="144850"/>
                  </a:lnTo>
                  <a:lnTo>
                    <a:pt x="25" y="205864"/>
                  </a:lnTo>
                  <a:lnTo>
                    <a:pt x="5" y="262976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127171" y="2171715"/>
            <a:ext cx="2559266" cy="439091"/>
            <a:chOff x="4127171" y="2171715"/>
            <a:chExt cx="2559266" cy="439091"/>
          </a:xfrm>
        </p:grpSpPr>
        <p:sp>
          <p:nvSpPr>
            <p:cNvPr id="58" name="Freeform 57"/>
            <p:cNvSpPr/>
            <p:nvPr/>
          </p:nvSpPr>
          <p:spPr>
            <a:xfrm>
              <a:off x="4127171" y="2352394"/>
              <a:ext cx="170067" cy="195503"/>
            </a:xfrm>
            <a:custGeom>
              <a:avLst/>
              <a:gdLst/>
              <a:ahLst/>
              <a:cxnLst/>
              <a:rect l="0" t="0" r="0" b="0"/>
              <a:pathLst>
                <a:path w="170067" h="195503">
                  <a:moveTo>
                    <a:pt x="0" y="121803"/>
                  </a:moveTo>
                  <a:lnTo>
                    <a:pt x="26386" y="106161"/>
                  </a:lnTo>
                  <a:lnTo>
                    <a:pt x="88901" y="86959"/>
                  </a:lnTo>
                  <a:lnTo>
                    <a:pt x="134544" y="71549"/>
                  </a:lnTo>
                  <a:lnTo>
                    <a:pt x="151824" y="60083"/>
                  </a:lnTo>
                  <a:lnTo>
                    <a:pt x="164183" y="44069"/>
                  </a:lnTo>
                  <a:lnTo>
                    <a:pt x="169117" y="34885"/>
                  </a:lnTo>
                  <a:lnTo>
                    <a:pt x="170066" y="26423"/>
                  </a:lnTo>
                  <a:lnTo>
                    <a:pt x="164882" y="10781"/>
                  </a:lnTo>
                  <a:lnTo>
                    <a:pt x="156715" y="5674"/>
                  </a:lnTo>
                  <a:lnTo>
                    <a:pt x="132042" y="0"/>
                  </a:lnTo>
                  <a:lnTo>
                    <a:pt x="96445" y="2395"/>
                  </a:lnTo>
                  <a:lnTo>
                    <a:pt x="77569" y="10631"/>
                  </a:lnTo>
                  <a:lnTo>
                    <a:pt x="61381" y="23260"/>
                  </a:lnTo>
                  <a:lnTo>
                    <a:pt x="46388" y="40571"/>
                  </a:lnTo>
                  <a:lnTo>
                    <a:pt x="38164" y="63083"/>
                  </a:lnTo>
                  <a:lnTo>
                    <a:pt x="35679" y="88686"/>
                  </a:lnTo>
                  <a:lnTo>
                    <a:pt x="38474" y="115663"/>
                  </a:lnTo>
                  <a:lnTo>
                    <a:pt x="46735" y="137011"/>
                  </a:lnTo>
                  <a:lnTo>
                    <a:pt x="71102" y="169780"/>
                  </a:lnTo>
                  <a:lnTo>
                    <a:pt x="115813" y="1955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72089" y="2238678"/>
              <a:ext cx="186751" cy="319263"/>
            </a:xfrm>
            <a:custGeom>
              <a:avLst/>
              <a:gdLst/>
              <a:ahLst/>
              <a:cxnLst/>
              <a:rect l="0" t="0" r="0" b="0"/>
              <a:pathLst>
                <a:path w="186751" h="319263">
                  <a:moveTo>
                    <a:pt x="113051" y="182876"/>
                  </a:moveTo>
                  <a:lnTo>
                    <a:pt x="101872" y="171698"/>
                  </a:lnTo>
                  <a:lnTo>
                    <a:pt x="83906" y="166210"/>
                  </a:lnTo>
                  <a:lnTo>
                    <a:pt x="72564" y="164746"/>
                  </a:lnTo>
                  <a:lnTo>
                    <a:pt x="53723" y="169359"/>
                  </a:lnTo>
                  <a:lnTo>
                    <a:pt x="22563" y="191384"/>
                  </a:lnTo>
                  <a:lnTo>
                    <a:pt x="6561" y="216983"/>
                  </a:lnTo>
                  <a:lnTo>
                    <a:pt x="0" y="252383"/>
                  </a:lnTo>
                  <a:lnTo>
                    <a:pt x="3645" y="292508"/>
                  </a:lnTo>
                  <a:lnTo>
                    <a:pt x="8528" y="302757"/>
                  </a:lnTo>
                  <a:lnTo>
                    <a:pt x="23312" y="317265"/>
                  </a:lnTo>
                  <a:lnTo>
                    <a:pt x="32168" y="319262"/>
                  </a:lnTo>
                  <a:lnTo>
                    <a:pt x="51366" y="315242"/>
                  </a:lnTo>
                  <a:lnTo>
                    <a:pt x="76316" y="299824"/>
                  </a:lnTo>
                  <a:lnTo>
                    <a:pt x="119925" y="245222"/>
                  </a:lnTo>
                  <a:lnTo>
                    <a:pt x="143693" y="190176"/>
                  </a:lnTo>
                  <a:lnTo>
                    <a:pt x="158487" y="136615"/>
                  </a:lnTo>
                  <a:lnTo>
                    <a:pt x="164270" y="79805"/>
                  </a:lnTo>
                  <a:lnTo>
                    <a:pt x="162293" y="19710"/>
                  </a:lnTo>
                  <a:lnTo>
                    <a:pt x="159916" y="7418"/>
                  </a:lnTo>
                  <a:lnTo>
                    <a:pt x="155993" y="1563"/>
                  </a:lnTo>
                  <a:lnTo>
                    <a:pt x="151038" y="0"/>
                  </a:lnTo>
                  <a:lnTo>
                    <a:pt x="145394" y="1297"/>
                  </a:lnTo>
                  <a:lnTo>
                    <a:pt x="140462" y="5671"/>
                  </a:lnTo>
                  <a:lnTo>
                    <a:pt x="131863" y="19890"/>
                  </a:lnTo>
                  <a:lnTo>
                    <a:pt x="125215" y="73256"/>
                  </a:lnTo>
                  <a:lnTo>
                    <a:pt x="127022" y="126951"/>
                  </a:lnTo>
                  <a:lnTo>
                    <a:pt x="138297" y="171699"/>
                  </a:lnTo>
                  <a:lnTo>
                    <a:pt x="177842" y="234116"/>
                  </a:lnTo>
                  <a:lnTo>
                    <a:pt x="186750" y="256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52238" y="2171715"/>
              <a:ext cx="238312" cy="369848"/>
            </a:xfrm>
            <a:custGeom>
              <a:avLst/>
              <a:gdLst/>
              <a:ahLst/>
              <a:cxnLst/>
              <a:rect l="0" t="0" r="0" b="0"/>
              <a:pathLst>
                <a:path w="238312" h="369848">
                  <a:moveTo>
                    <a:pt x="6684" y="70855"/>
                  </a:moveTo>
                  <a:lnTo>
                    <a:pt x="16259" y="39572"/>
                  </a:lnTo>
                  <a:lnTo>
                    <a:pt x="26927" y="23416"/>
                  </a:lnTo>
                  <a:lnTo>
                    <a:pt x="42587" y="11556"/>
                  </a:lnTo>
                  <a:lnTo>
                    <a:pt x="62415" y="3556"/>
                  </a:lnTo>
                  <a:lnTo>
                    <a:pt x="86826" y="0"/>
                  </a:lnTo>
                  <a:lnTo>
                    <a:pt x="110153" y="4658"/>
                  </a:lnTo>
                  <a:lnTo>
                    <a:pt x="121287" y="9176"/>
                  </a:lnTo>
                  <a:lnTo>
                    <a:pt x="129879" y="16868"/>
                  </a:lnTo>
                  <a:lnTo>
                    <a:pt x="152075" y="59714"/>
                  </a:lnTo>
                  <a:lnTo>
                    <a:pt x="159040" y="82281"/>
                  </a:lnTo>
                  <a:lnTo>
                    <a:pt x="161791" y="122463"/>
                  </a:lnTo>
                  <a:lnTo>
                    <a:pt x="155952" y="184731"/>
                  </a:lnTo>
                  <a:lnTo>
                    <a:pt x="154452" y="248027"/>
                  </a:lnTo>
                  <a:lnTo>
                    <a:pt x="134346" y="311385"/>
                  </a:lnTo>
                  <a:lnTo>
                    <a:pt x="124254" y="333345"/>
                  </a:lnTo>
                  <a:lnTo>
                    <a:pt x="108070" y="354803"/>
                  </a:lnTo>
                  <a:lnTo>
                    <a:pt x="86060" y="366680"/>
                  </a:lnTo>
                  <a:lnTo>
                    <a:pt x="73639" y="369847"/>
                  </a:lnTo>
                  <a:lnTo>
                    <a:pt x="47360" y="367127"/>
                  </a:lnTo>
                  <a:lnTo>
                    <a:pt x="33801" y="363126"/>
                  </a:lnTo>
                  <a:lnTo>
                    <a:pt x="15617" y="349322"/>
                  </a:lnTo>
                  <a:lnTo>
                    <a:pt x="9130" y="340727"/>
                  </a:lnTo>
                  <a:lnTo>
                    <a:pt x="1922" y="318700"/>
                  </a:lnTo>
                  <a:lnTo>
                    <a:pt x="0" y="306275"/>
                  </a:lnTo>
                  <a:lnTo>
                    <a:pt x="4103" y="283110"/>
                  </a:lnTo>
                  <a:lnTo>
                    <a:pt x="8473" y="272020"/>
                  </a:lnTo>
                  <a:lnTo>
                    <a:pt x="17235" y="264626"/>
                  </a:lnTo>
                  <a:lnTo>
                    <a:pt x="42569" y="256411"/>
                  </a:lnTo>
                  <a:lnTo>
                    <a:pt x="78538" y="257375"/>
                  </a:lnTo>
                  <a:lnTo>
                    <a:pt x="132783" y="279759"/>
                  </a:lnTo>
                  <a:lnTo>
                    <a:pt x="196176" y="310669"/>
                  </a:lnTo>
                  <a:lnTo>
                    <a:pt x="238311" y="3235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03589" y="2232041"/>
              <a:ext cx="247195" cy="314404"/>
            </a:xfrm>
            <a:custGeom>
              <a:avLst/>
              <a:gdLst/>
              <a:ahLst/>
              <a:cxnLst/>
              <a:rect l="0" t="0" r="0" b="0"/>
              <a:pathLst>
                <a:path w="247195" h="314404">
                  <a:moveTo>
                    <a:pt x="155416" y="0"/>
                  </a:moveTo>
                  <a:lnTo>
                    <a:pt x="96799" y="0"/>
                  </a:lnTo>
                  <a:lnTo>
                    <a:pt x="43795" y="1170"/>
                  </a:lnTo>
                  <a:lnTo>
                    <a:pt x="20409" y="5589"/>
                  </a:lnTo>
                  <a:lnTo>
                    <a:pt x="12769" y="11915"/>
                  </a:lnTo>
                  <a:lnTo>
                    <a:pt x="4279" y="31422"/>
                  </a:lnTo>
                  <a:lnTo>
                    <a:pt x="0" y="89308"/>
                  </a:lnTo>
                  <a:lnTo>
                    <a:pt x="3674" y="118461"/>
                  </a:lnTo>
                  <a:lnTo>
                    <a:pt x="8631" y="125767"/>
                  </a:lnTo>
                  <a:lnTo>
                    <a:pt x="15445" y="128299"/>
                  </a:lnTo>
                  <a:lnTo>
                    <a:pt x="32375" y="124872"/>
                  </a:lnTo>
                  <a:lnTo>
                    <a:pt x="87740" y="102737"/>
                  </a:lnTo>
                  <a:lnTo>
                    <a:pt x="111300" y="101423"/>
                  </a:lnTo>
                  <a:lnTo>
                    <a:pt x="155020" y="110111"/>
                  </a:lnTo>
                  <a:lnTo>
                    <a:pt x="181295" y="125302"/>
                  </a:lnTo>
                  <a:lnTo>
                    <a:pt x="218298" y="161372"/>
                  </a:lnTo>
                  <a:lnTo>
                    <a:pt x="236439" y="190534"/>
                  </a:lnTo>
                  <a:lnTo>
                    <a:pt x="244068" y="212193"/>
                  </a:lnTo>
                  <a:lnTo>
                    <a:pt x="247194" y="249525"/>
                  </a:lnTo>
                  <a:lnTo>
                    <a:pt x="243779" y="272337"/>
                  </a:lnTo>
                  <a:lnTo>
                    <a:pt x="232123" y="291055"/>
                  </a:lnTo>
                  <a:lnTo>
                    <a:pt x="224102" y="299321"/>
                  </a:lnTo>
                  <a:lnTo>
                    <a:pt x="202710" y="308507"/>
                  </a:lnTo>
                  <a:lnTo>
                    <a:pt x="145261" y="314403"/>
                  </a:lnTo>
                  <a:lnTo>
                    <a:pt x="89502" y="301097"/>
                  </a:lnTo>
                  <a:lnTo>
                    <a:pt x="6065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85389" y="2449655"/>
              <a:ext cx="284270" cy="110210"/>
            </a:xfrm>
            <a:custGeom>
              <a:avLst/>
              <a:gdLst/>
              <a:ahLst/>
              <a:cxnLst/>
              <a:rect l="0" t="0" r="0" b="0"/>
              <a:pathLst>
                <a:path w="284270" h="110210">
                  <a:moveTo>
                    <a:pt x="0" y="14013"/>
                  </a:moveTo>
                  <a:lnTo>
                    <a:pt x="0" y="72630"/>
                  </a:lnTo>
                  <a:lnTo>
                    <a:pt x="5589" y="107420"/>
                  </a:lnTo>
                  <a:lnTo>
                    <a:pt x="7235" y="110209"/>
                  </a:lnTo>
                  <a:lnTo>
                    <a:pt x="8333" y="107390"/>
                  </a:lnTo>
                  <a:lnTo>
                    <a:pt x="12579" y="57852"/>
                  </a:lnTo>
                  <a:lnTo>
                    <a:pt x="21578" y="35836"/>
                  </a:lnTo>
                  <a:lnTo>
                    <a:pt x="36496" y="20593"/>
                  </a:lnTo>
                  <a:lnTo>
                    <a:pt x="45388" y="14890"/>
                  </a:lnTo>
                  <a:lnTo>
                    <a:pt x="64626" y="11673"/>
                  </a:lnTo>
                  <a:lnTo>
                    <a:pt x="74669" y="12453"/>
                  </a:lnTo>
                  <a:lnTo>
                    <a:pt x="92068" y="19559"/>
                  </a:lnTo>
                  <a:lnTo>
                    <a:pt x="122301" y="43184"/>
                  </a:lnTo>
                  <a:lnTo>
                    <a:pt x="128327" y="43989"/>
                  </a:lnTo>
                  <a:lnTo>
                    <a:pt x="133515" y="41016"/>
                  </a:lnTo>
                  <a:lnTo>
                    <a:pt x="155835" y="16617"/>
                  </a:lnTo>
                  <a:lnTo>
                    <a:pt x="181483" y="1787"/>
                  </a:lnTo>
                  <a:lnTo>
                    <a:pt x="201152" y="0"/>
                  </a:lnTo>
                  <a:lnTo>
                    <a:pt x="221591" y="4276"/>
                  </a:lnTo>
                  <a:lnTo>
                    <a:pt x="242374" y="13975"/>
                  </a:lnTo>
                  <a:lnTo>
                    <a:pt x="257070" y="29204"/>
                  </a:lnTo>
                  <a:lnTo>
                    <a:pt x="276037" y="67577"/>
                  </a:lnTo>
                  <a:lnTo>
                    <a:pt x="284269" y="1087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55349" y="2453139"/>
              <a:ext cx="9066" cy="115815"/>
            </a:xfrm>
            <a:custGeom>
              <a:avLst/>
              <a:gdLst/>
              <a:ahLst/>
              <a:cxnLst/>
              <a:rect l="0" t="0" r="0" b="0"/>
              <a:pathLst>
                <a:path w="9066" h="115815">
                  <a:moveTo>
                    <a:pt x="9065" y="0"/>
                  </a:moveTo>
                  <a:lnTo>
                    <a:pt x="0" y="58617"/>
                  </a:lnTo>
                  <a:lnTo>
                    <a:pt x="9065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64414" y="2347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80228" y="2274155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3119" y="183644"/>
                  </a:lnTo>
                  <a:lnTo>
                    <a:pt x="9065" y="236057"/>
                  </a:lnTo>
                  <a:lnTo>
                    <a:pt x="11409" y="286791"/>
                  </a:lnTo>
                  <a:lnTo>
                    <a:pt x="13455" y="292969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32870" y="2377289"/>
              <a:ext cx="178986" cy="191665"/>
            </a:xfrm>
            <a:custGeom>
              <a:avLst/>
              <a:gdLst/>
              <a:ahLst/>
              <a:cxnLst/>
              <a:rect l="0" t="0" r="0" b="0"/>
              <a:pathLst>
                <a:path w="178986" h="191665">
                  <a:moveTo>
                    <a:pt x="0" y="107436"/>
                  </a:moveTo>
                  <a:lnTo>
                    <a:pt x="55045" y="89478"/>
                  </a:lnTo>
                  <a:lnTo>
                    <a:pt x="114512" y="72287"/>
                  </a:lnTo>
                  <a:lnTo>
                    <a:pt x="133173" y="59059"/>
                  </a:lnTo>
                  <a:lnTo>
                    <a:pt x="141424" y="50618"/>
                  </a:lnTo>
                  <a:lnTo>
                    <a:pt x="145756" y="41481"/>
                  </a:lnTo>
                  <a:lnTo>
                    <a:pt x="147449" y="21971"/>
                  </a:lnTo>
                  <a:lnTo>
                    <a:pt x="143923" y="14194"/>
                  </a:lnTo>
                  <a:lnTo>
                    <a:pt x="130646" y="2434"/>
                  </a:lnTo>
                  <a:lnTo>
                    <a:pt x="122192" y="0"/>
                  </a:lnTo>
                  <a:lnTo>
                    <a:pt x="103441" y="415"/>
                  </a:lnTo>
                  <a:lnTo>
                    <a:pt x="86528" y="10738"/>
                  </a:lnTo>
                  <a:lnTo>
                    <a:pt x="72382" y="28194"/>
                  </a:lnTo>
                  <a:lnTo>
                    <a:pt x="59011" y="64330"/>
                  </a:lnTo>
                  <a:lnTo>
                    <a:pt x="55700" y="104672"/>
                  </a:lnTo>
                  <a:lnTo>
                    <a:pt x="62777" y="143922"/>
                  </a:lnTo>
                  <a:lnTo>
                    <a:pt x="73135" y="163036"/>
                  </a:lnTo>
                  <a:lnTo>
                    <a:pt x="88656" y="176211"/>
                  </a:lnTo>
                  <a:lnTo>
                    <a:pt x="108423" y="184796"/>
                  </a:lnTo>
                  <a:lnTo>
                    <a:pt x="153002" y="190307"/>
                  </a:lnTo>
                  <a:lnTo>
                    <a:pt x="178985" y="1916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482498" y="2355365"/>
              <a:ext cx="203939" cy="255441"/>
            </a:xfrm>
            <a:custGeom>
              <a:avLst/>
              <a:gdLst/>
              <a:ahLst/>
              <a:cxnLst/>
              <a:rect l="0" t="0" r="0" b="0"/>
              <a:pathLst>
                <a:path w="203939" h="255441">
                  <a:moveTo>
                    <a:pt x="129398" y="13546"/>
                  </a:moveTo>
                  <a:lnTo>
                    <a:pt x="112631" y="2368"/>
                  </a:lnTo>
                  <a:lnTo>
                    <a:pt x="91920" y="0"/>
                  </a:lnTo>
                  <a:lnTo>
                    <a:pt x="46086" y="8011"/>
                  </a:lnTo>
                  <a:lnTo>
                    <a:pt x="19445" y="23085"/>
                  </a:lnTo>
                  <a:lnTo>
                    <a:pt x="7221" y="38843"/>
                  </a:lnTo>
                  <a:lnTo>
                    <a:pt x="2323" y="47958"/>
                  </a:lnTo>
                  <a:lnTo>
                    <a:pt x="0" y="67445"/>
                  </a:lnTo>
                  <a:lnTo>
                    <a:pt x="1019" y="77555"/>
                  </a:lnTo>
                  <a:lnTo>
                    <a:pt x="5208" y="85465"/>
                  </a:lnTo>
                  <a:lnTo>
                    <a:pt x="19220" y="97373"/>
                  </a:lnTo>
                  <a:lnTo>
                    <a:pt x="46840" y="110654"/>
                  </a:lnTo>
                  <a:lnTo>
                    <a:pt x="66969" y="112077"/>
                  </a:lnTo>
                  <a:lnTo>
                    <a:pt x="88784" y="111150"/>
                  </a:lnTo>
                  <a:lnTo>
                    <a:pt x="149035" y="123178"/>
                  </a:lnTo>
                  <a:lnTo>
                    <a:pt x="176031" y="138707"/>
                  </a:lnTo>
                  <a:lnTo>
                    <a:pt x="198847" y="163715"/>
                  </a:lnTo>
                  <a:lnTo>
                    <a:pt x="203938" y="186353"/>
                  </a:lnTo>
                  <a:lnTo>
                    <a:pt x="201131" y="209672"/>
                  </a:lnTo>
                  <a:lnTo>
                    <a:pt x="192085" y="227835"/>
                  </a:lnTo>
                  <a:lnTo>
                    <a:pt x="177146" y="240587"/>
                  </a:lnTo>
                  <a:lnTo>
                    <a:pt x="157638" y="248984"/>
                  </a:lnTo>
                  <a:lnTo>
                    <a:pt x="106988" y="254375"/>
                  </a:lnTo>
                  <a:lnTo>
                    <a:pt x="51921" y="255440"/>
                  </a:lnTo>
                  <a:lnTo>
                    <a:pt x="3056" y="2451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7138321" y="2074114"/>
            <a:ext cx="2025000" cy="631710"/>
            <a:chOff x="7138321" y="2074114"/>
            <a:chExt cx="2025000" cy="631710"/>
          </a:xfrm>
        </p:grpSpPr>
        <p:sp>
          <p:nvSpPr>
            <p:cNvPr id="69" name="Freeform 68"/>
            <p:cNvSpPr/>
            <p:nvPr/>
          </p:nvSpPr>
          <p:spPr>
            <a:xfrm>
              <a:off x="7138321" y="2400497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21057" y="0"/>
                  </a:moveTo>
                  <a:lnTo>
                    <a:pt x="21057" y="48931"/>
                  </a:lnTo>
                  <a:lnTo>
                    <a:pt x="21057" y="108061"/>
                  </a:lnTo>
                  <a:lnTo>
                    <a:pt x="12651" y="15405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169907" y="229521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238541" y="2457944"/>
              <a:ext cx="173522" cy="165716"/>
            </a:xfrm>
            <a:custGeom>
              <a:avLst/>
              <a:gdLst/>
              <a:ahLst/>
              <a:cxnLst/>
              <a:rect l="0" t="0" r="0" b="0"/>
              <a:pathLst>
                <a:path w="173522" h="165716">
                  <a:moveTo>
                    <a:pt x="26122" y="26781"/>
                  </a:moveTo>
                  <a:lnTo>
                    <a:pt x="18886" y="54337"/>
                  </a:lnTo>
                  <a:lnTo>
                    <a:pt x="16244" y="110560"/>
                  </a:lnTo>
                  <a:lnTo>
                    <a:pt x="10133" y="161483"/>
                  </a:lnTo>
                  <a:lnTo>
                    <a:pt x="7274" y="165715"/>
                  </a:lnTo>
                  <a:lnTo>
                    <a:pt x="4198" y="165027"/>
                  </a:lnTo>
                  <a:lnTo>
                    <a:pt x="977" y="161059"/>
                  </a:lnTo>
                  <a:lnTo>
                    <a:pt x="0" y="154904"/>
                  </a:lnTo>
                  <a:lnTo>
                    <a:pt x="12872" y="92477"/>
                  </a:lnTo>
                  <a:lnTo>
                    <a:pt x="29396" y="48337"/>
                  </a:lnTo>
                  <a:lnTo>
                    <a:pt x="54844" y="11412"/>
                  </a:lnTo>
                  <a:lnTo>
                    <a:pt x="74762" y="2403"/>
                  </a:lnTo>
                  <a:lnTo>
                    <a:pt x="86625" y="0"/>
                  </a:lnTo>
                  <a:lnTo>
                    <a:pt x="98042" y="1908"/>
                  </a:lnTo>
                  <a:lnTo>
                    <a:pt x="120088" y="13387"/>
                  </a:lnTo>
                  <a:lnTo>
                    <a:pt x="146640" y="39580"/>
                  </a:lnTo>
                  <a:lnTo>
                    <a:pt x="163737" y="69568"/>
                  </a:lnTo>
                  <a:lnTo>
                    <a:pt x="172233" y="123720"/>
                  </a:lnTo>
                  <a:lnTo>
                    <a:pt x="173521" y="142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812145" y="2105699"/>
              <a:ext cx="21058" cy="600125"/>
            </a:xfrm>
            <a:custGeom>
              <a:avLst/>
              <a:gdLst/>
              <a:ahLst/>
              <a:cxnLst/>
              <a:rect l="0" t="0" r="0" b="0"/>
              <a:pathLst>
                <a:path w="21058" h="600125">
                  <a:moveTo>
                    <a:pt x="21057" y="0"/>
                  </a:moveTo>
                  <a:lnTo>
                    <a:pt x="12723" y="48931"/>
                  </a:lnTo>
                  <a:lnTo>
                    <a:pt x="11179" y="99896"/>
                  </a:lnTo>
                  <a:lnTo>
                    <a:pt x="10721" y="162570"/>
                  </a:lnTo>
                  <a:lnTo>
                    <a:pt x="9444" y="209124"/>
                  </a:lnTo>
                  <a:lnTo>
                    <a:pt x="4977" y="257111"/>
                  </a:lnTo>
                  <a:lnTo>
                    <a:pt x="1474" y="313397"/>
                  </a:lnTo>
                  <a:lnTo>
                    <a:pt x="437" y="376478"/>
                  </a:lnTo>
                  <a:lnTo>
                    <a:pt x="130" y="430264"/>
                  </a:lnTo>
                  <a:lnTo>
                    <a:pt x="38" y="487014"/>
                  </a:lnTo>
                  <a:lnTo>
                    <a:pt x="11" y="537104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223407" y="2074114"/>
              <a:ext cx="220449" cy="505368"/>
            </a:xfrm>
            <a:custGeom>
              <a:avLst/>
              <a:gdLst/>
              <a:ahLst/>
              <a:cxnLst/>
              <a:rect l="0" t="0" r="0" b="0"/>
              <a:pathLst>
                <a:path w="220449" h="505368">
                  <a:moveTo>
                    <a:pt x="9878" y="0"/>
                  </a:moveTo>
                  <a:lnTo>
                    <a:pt x="1545" y="52050"/>
                  </a:lnTo>
                  <a:lnTo>
                    <a:pt x="0" y="111348"/>
                  </a:lnTo>
                  <a:lnTo>
                    <a:pt x="808" y="157112"/>
                  </a:lnTo>
                  <a:lnTo>
                    <a:pt x="5067" y="204748"/>
                  </a:lnTo>
                  <a:lnTo>
                    <a:pt x="7740" y="253216"/>
                  </a:lnTo>
                  <a:lnTo>
                    <a:pt x="10097" y="299713"/>
                  </a:lnTo>
                  <a:lnTo>
                    <a:pt x="16831" y="358775"/>
                  </a:lnTo>
                  <a:lnTo>
                    <a:pt x="19347" y="412150"/>
                  </a:lnTo>
                  <a:lnTo>
                    <a:pt x="17078" y="469580"/>
                  </a:lnTo>
                  <a:lnTo>
                    <a:pt x="14677" y="481509"/>
                  </a:lnTo>
                  <a:lnTo>
                    <a:pt x="11908" y="484782"/>
                  </a:lnTo>
                  <a:lnTo>
                    <a:pt x="8892" y="482285"/>
                  </a:lnTo>
                  <a:lnTo>
                    <a:pt x="5710" y="475941"/>
                  </a:lnTo>
                  <a:lnTo>
                    <a:pt x="1234" y="439067"/>
                  </a:lnTo>
                  <a:lnTo>
                    <a:pt x="5496" y="402275"/>
                  </a:lnTo>
                  <a:lnTo>
                    <a:pt x="29087" y="339396"/>
                  </a:lnTo>
                  <a:lnTo>
                    <a:pt x="39473" y="318128"/>
                  </a:lnTo>
                  <a:lnTo>
                    <a:pt x="79112" y="278012"/>
                  </a:lnTo>
                  <a:lnTo>
                    <a:pt x="88790" y="274248"/>
                  </a:lnTo>
                  <a:lnTo>
                    <a:pt x="112020" y="273186"/>
                  </a:lnTo>
                  <a:lnTo>
                    <a:pt x="131703" y="279733"/>
                  </a:lnTo>
                  <a:lnTo>
                    <a:pt x="163404" y="303000"/>
                  </a:lnTo>
                  <a:lnTo>
                    <a:pt x="185089" y="328813"/>
                  </a:lnTo>
                  <a:lnTo>
                    <a:pt x="200743" y="364278"/>
                  </a:lnTo>
                  <a:lnTo>
                    <a:pt x="208107" y="418183"/>
                  </a:lnTo>
                  <a:lnTo>
                    <a:pt x="212681" y="470772"/>
                  </a:lnTo>
                  <a:lnTo>
                    <a:pt x="220448" y="5053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488709" y="2357928"/>
              <a:ext cx="377022" cy="211196"/>
            </a:xfrm>
            <a:custGeom>
              <a:avLst/>
              <a:gdLst/>
              <a:ahLst/>
              <a:cxnLst/>
              <a:rect l="0" t="0" r="0" b="0"/>
              <a:pathLst>
                <a:path w="377022" h="211196">
                  <a:moveTo>
                    <a:pt x="92016" y="63626"/>
                  </a:moveTo>
                  <a:lnTo>
                    <a:pt x="121325" y="28729"/>
                  </a:lnTo>
                  <a:lnTo>
                    <a:pt x="123253" y="20474"/>
                  </a:lnTo>
                  <a:lnTo>
                    <a:pt x="122200" y="12631"/>
                  </a:lnTo>
                  <a:lnTo>
                    <a:pt x="119157" y="5063"/>
                  </a:lnTo>
                  <a:lnTo>
                    <a:pt x="113620" y="1187"/>
                  </a:lnTo>
                  <a:lnTo>
                    <a:pt x="98108" y="0"/>
                  </a:lnTo>
                  <a:lnTo>
                    <a:pt x="69645" y="5910"/>
                  </a:lnTo>
                  <a:lnTo>
                    <a:pt x="52437" y="18087"/>
                  </a:lnTo>
                  <a:lnTo>
                    <a:pt x="16311" y="57326"/>
                  </a:lnTo>
                  <a:lnTo>
                    <a:pt x="6507" y="76034"/>
                  </a:lnTo>
                  <a:lnTo>
                    <a:pt x="0" y="111886"/>
                  </a:lnTo>
                  <a:lnTo>
                    <a:pt x="3661" y="146555"/>
                  </a:lnTo>
                  <a:lnTo>
                    <a:pt x="12193" y="165214"/>
                  </a:lnTo>
                  <a:lnTo>
                    <a:pt x="17744" y="173466"/>
                  </a:lnTo>
                  <a:lnTo>
                    <a:pt x="33270" y="185753"/>
                  </a:lnTo>
                  <a:lnTo>
                    <a:pt x="53039" y="193944"/>
                  </a:lnTo>
                  <a:lnTo>
                    <a:pt x="89306" y="197385"/>
                  </a:lnTo>
                  <a:lnTo>
                    <a:pt x="111869" y="194044"/>
                  </a:lnTo>
                  <a:lnTo>
                    <a:pt x="130475" y="185541"/>
                  </a:lnTo>
                  <a:lnTo>
                    <a:pt x="146543" y="172792"/>
                  </a:lnTo>
                  <a:lnTo>
                    <a:pt x="161484" y="155428"/>
                  </a:lnTo>
                  <a:lnTo>
                    <a:pt x="169684" y="132893"/>
                  </a:lnTo>
                  <a:lnTo>
                    <a:pt x="172159" y="108449"/>
                  </a:lnTo>
                  <a:lnTo>
                    <a:pt x="169359" y="85887"/>
                  </a:lnTo>
                  <a:lnTo>
                    <a:pt x="155617" y="53454"/>
                  </a:lnTo>
                  <a:lnTo>
                    <a:pt x="134692" y="24139"/>
                  </a:lnTo>
                  <a:lnTo>
                    <a:pt x="135674" y="24433"/>
                  </a:lnTo>
                  <a:lnTo>
                    <a:pt x="144175" y="29829"/>
                  </a:lnTo>
                  <a:lnTo>
                    <a:pt x="205298" y="56293"/>
                  </a:lnTo>
                  <a:lnTo>
                    <a:pt x="219573" y="69726"/>
                  </a:lnTo>
                  <a:lnTo>
                    <a:pt x="229816" y="87394"/>
                  </a:lnTo>
                  <a:lnTo>
                    <a:pt x="232030" y="106945"/>
                  </a:lnTo>
                  <a:lnTo>
                    <a:pt x="231454" y="127332"/>
                  </a:lnTo>
                  <a:lnTo>
                    <a:pt x="243725" y="179510"/>
                  </a:lnTo>
                  <a:lnTo>
                    <a:pt x="259280" y="205457"/>
                  </a:lnTo>
                  <a:lnTo>
                    <a:pt x="266696" y="209652"/>
                  </a:lnTo>
                  <a:lnTo>
                    <a:pt x="284296" y="211195"/>
                  </a:lnTo>
                  <a:lnTo>
                    <a:pt x="319523" y="199897"/>
                  </a:lnTo>
                  <a:lnTo>
                    <a:pt x="339749" y="181903"/>
                  </a:lnTo>
                  <a:lnTo>
                    <a:pt x="371799" y="137812"/>
                  </a:lnTo>
                  <a:lnTo>
                    <a:pt x="377021" y="116485"/>
                  </a:lnTo>
                  <a:lnTo>
                    <a:pt x="365757" y="53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886052" y="2421554"/>
              <a:ext cx="168456" cy="150942"/>
            </a:xfrm>
            <a:custGeom>
              <a:avLst/>
              <a:gdLst/>
              <a:ahLst/>
              <a:cxnLst/>
              <a:rect l="0" t="0" r="0" b="0"/>
              <a:pathLst>
                <a:path w="168456" h="150942">
                  <a:moveTo>
                    <a:pt x="0" y="10528"/>
                  </a:moveTo>
                  <a:lnTo>
                    <a:pt x="19128" y="64403"/>
                  </a:lnTo>
                  <a:lnTo>
                    <a:pt x="55429" y="126450"/>
                  </a:lnTo>
                  <a:lnTo>
                    <a:pt x="64799" y="147447"/>
                  </a:lnTo>
                  <a:lnTo>
                    <a:pt x="65426" y="150941"/>
                  </a:lnTo>
                  <a:lnTo>
                    <a:pt x="63504" y="149760"/>
                  </a:lnTo>
                  <a:lnTo>
                    <a:pt x="56300" y="139090"/>
                  </a:lnTo>
                  <a:lnTo>
                    <a:pt x="46837" y="112182"/>
                  </a:lnTo>
                  <a:lnTo>
                    <a:pt x="44683" y="76263"/>
                  </a:lnTo>
                  <a:lnTo>
                    <a:pt x="52103" y="42874"/>
                  </a:lnTo>
                  <a:lnTo>
                    <a:pt x="62541" y="21395"/>
                  </a:lnTo>
                  <a:lnTo>
                    <a:pt x="70940" y="14263"/>
                  </a:lnTo>
                  <a:lnTo>
                    <a:pt x="92750" y="6339"/>
                  </a:lnTo>
                  <a:lnTo>
                    <a:pt x="149229" y="835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117679" y="2547896"/>
              <a:ext cx="45642" cy="136871"/>
            </a:xfrm>
            <a:custGeom>
              <a:avLst/>
              <a:gdLst/>
              <a:ahLst/>
              <a:cxnLst/>
              <a:rect l="0" t="0" r="0" b="0"/>
              <a:pathLst>
                <a:path w="45642" h="136871">
                  <a:moveTo>
                    <a:pt x="0" y="0"/>
                  </a:moveTo>
                  <a:lnTo>
                    <a:pt x="29308" y="29308"/>
                  </a:lnTo>
                  <a:lnTo>
                    <a:pt x="43909" y="60677"/>
                  </a:lnTo>
                  <a:lnTo>
                    <a:pt x="45641" y="86239"/>
                  </a:lnTo>
                  <a:lnTo>
                    <a:pt x="40040" y="117579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6152" y="2790051"/>
            <a:ext cx="5399865" cy="453942"/>
            <a:chOff x="106152" y="2790051"/>
            <a:chExt cx="5399865" cy="453942"/>
          </a:xfrm>
        </p:grpSpPr>
        <p:sp>
          <p:nvSpPr>
            <p:cNvPr id="78" name="Freeform 77"/>
            <p:cNvSpPr/>
            <p:nvPr/>
          </p:nvSpPr>
          <p:spPr>
            <a:xfrm>
              <a:off x="106152" y="2990093"/>
              <a:ext cx="298485" cy="232737"/>
            </a:xfrm>
            <a:custGeom>
              <a:avLst/>
              <a:gdLst/>
              <a:ahLst/>
              <a:cxnLst/>
              <a:rect l="0" t="0" r="0" b="0"/>
              <a:pathLst>
                <a:path w="298485" h="232737">
                  <a:moveTo>
                    <a:pt x="20189" y="42114"/>
                  </a:moveTo>
                  <a:lnTo>
                    <a:pt x="9011" y="53292"/>
                  </a:lnTo>
                  <a:lnTo>
                    <a:pt x="3523" y="74378"/>
                  </a:lnTo>
                  <a:lnTo>
                    <a:pt x="0" y="129985"/>
                  </a:lnTo>
                  <a:lnTo>
                    <a:pt x="4979" y="172005"/>
                  </a:lnTo>
                  <a:lnTo>
                    <a:pt x="19452" y="208502"/>
                  </a:lnTo>
                  <a:lnTo>
                    <a:pt x="26717" y="215040"/>
                  </a:lnTo>
                  <a:lnTo>
                    <a:pt x="35070" y="218229"/>
                  </a:lnTo>
                  <a:lnTo>
                    <a:pt x="44148" y="219186"/>
                  </a:lnTo>
                  <a:lnTo>
                    <a:pt x="63593" y="214009"/>
                  </a:lnTo>
                  <a:lnTo>
                    <a:pt x="112776" y="191136"/>
                  </a:lnTo>
                  <a:lnTo>
                    <a:pt x="124900" y="175026"/>
                  </a:lnTo>
                  <a:lnTo>
                    <a:pt x="129771" y="174006"/>
                  </a:lnTo>
                  <a:lnTo>
                    <a:pt x="134188" y="178005"/>
                  </a:lnTo>
                  <a:lnTo>
                    <a:pt x="155272" y="212456"/>
                  </a:lnTo>
                  <a:lnTo>
                    <a:pt x="174593" y="226226"/>
                  </a:lnTo>
                  <a:lnTo>
                    <a:pt x="186296" y="231536"/>
                  </a:lnTo>
                  <a:lnTo>
                    <a:pt x="196438" y="232736"/>
                  </a:lnTo>
                  <a:lnTo>
                    <a:pt x="213946" y="227830"/>
                  </a:lnTo>
                  <a:lnTo>
                    <a:pt x="236956" y="211915"/>
                  </a:lnTo>
                  <a:lnTo>
                    <a:pt x="258592" y="186792"/>
                  </a:lnTo>
                  <a:lnTo>
                    <a:pt x="282446" y="128179"/>
                  </a:lnTo>
                  <a:lnTo>
                    <a:pt x="298484" y="73941"/>
                  </a:lnTo>
                  <a:lnTo>
                    <a:pt x="296734" y="52750"/>
                  </a:lnTo>
                  <a:lnTo>
                    <a:pt x="2728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7136" y="2842694"/>
              <a:ext cx="416201" cy="326393"/>
            </a:xfrm>
            <a:custGeom>
              <a:avLst/>
              <a:gdLst/>
              <a:ahLst/>
              <a:cxnLst/>
              <a:rect l="0" t="0" r="0" b="0"/>
              <a:pathLst>
                <a:path w="416201" h="326393">
                  <a:moveTo>
                    <a:pt x="5589" y="0"/>
                  </a:moveTo>
                  <a:lnTo>
                    <a:pt x="0" y="16768"/>
                  </a:lnTo>
                  <a:lnTo>
                    <a:pt x="3495" y="34358"/>
                  </a:lnTo>
                  <a:lnTo>
                    <a:pt x="10507" y="55045"/>
                  </a:lnTo>
                  <a:lnTo>
                    <a:pt x="18129" y="106453"/>
                  </a:lnTo>
                  <a:lnTo>
                    <a:pt x="32760" y="168393"/>
                  </a:lnTo>
                  <a:lnTo>
                    <a:pt x="39422" y="221779"/>
                  </a:lnTo>
                  <a:lnTo>
                    <a:pt x="46067" y="277385"/>
                  </a:lnTo>
                  <a:lnTo>
                    <a:pt x="53446" y="318004"/>
                  </a:lnTo>
                  <a:lnTo>
                    <a:pt x="52701" y="317288"/>
                  </a:lnTo>
                  <a:lnTo>
                    <a:pt x="51035" y="313301"/>
                  </a:lnTo>
                  <a:lnTo>
                    <a:pt x="57060" y="256475"/>
                  </a:lnTo>
                  <a:lnTo>
                    <a:pt x="69063" y="222222"/>
                  </a:lnTo>
                  <a:lnTo>
                    <a:pt x="77151" y="214828"/>
                  </a:lnTo>
                  <a:lnTo>
                    <a:pt x="98615" y="206613"/>
                  </a:lnTo>
                  <a:lnTo>
                    <a:pt x="120633" y="209201"/>
                  </a:lnTo>
                  <a:lnTo>
                    <a:pt x="140948" y="219320"/>
                  </a:lnTo>
                  <a:lnTo>
                    <a:pt x="157775" y="235516"/>
                  </a:lnTo>
                  <a:lnTo>
                    <a:pt x="181576" y="279405"/>
                  </a:lnTo>
                  <a:lnTo>
                    <a:pt x="198449" y="293026"/>
                  </a:lnTo>
                  <a:lnTo>
                    <a:pt x="207862" y="294786"/>
                  </a:lnTo>
                  <a:lnTo>
                    <a:pt x="227679" y="290503"/>
                  </a:lnTo>
                  <a:lnTo>
                    <a:pt x="267827" y="268690"/>
                  </a:lnTo>
                  <a:lnTo>
                    <a:pt x="284356" y="255508"/>
                  </a:lnTo>
                  <a:lnTo>
                    <a:pt x="301226" y="229344"/>
                  </a:lnTo>
                  <a:lnTo>
                    <a:pt x="308044" y="193776"/>
                  </a:lnTo>
                  <a:lnTo>
                    <a:pt x="303400" y="173470"/>
                  </a:lnTo>
                  <a:lnTo>
                    <a:pt x="298886" y="164780"/>
                  </a:lnTo>
                  <a:lnTo>
                    <a:pt x="292367" y="161326"/>
                  </a:lnTo>
                  <a:lnTo>
                    <a:pt x="284512" y="161363"/>
                  </a:lnTo>
                  <a:lnTo>
                    <a:pt x="275766" y="163727"/>
                  </a:lnTo>
                  <a:lnTo>
                    <a:pt x="259808" y="175713"/>
                  </a:lnTo>
                  <a:lnTo>
                    <a:pt x="246087" y="193908"/>
                  </a:lnTo>
                  <a:lnTo>
                    <a:pt x="232955" y="230459"/>
                  </a:lnTo>
                  <a:lnTo>
                    <a:pt x="229473" y="257234"/>
                  </a:lnTo>
                  <a:lnTo>
                    <a:pt x="234165" y="281612"/>
                  </a:lnTo>
                  <a:lnTo>
                    <a:pt x="249960" y="311948"/>
                  </a:lnTo>
                  <a:lnTo>
                    <a:pt x="256240" y="320269"/>
                  </a:lnTo>
                  <a:lnTo>
                    <a:pt x="263937" y="324647"/>
                  </a:lnTo>
                  <a:lnTo>
                    <a:pt x="281847" y="326392"/>
                  </a:lnTo>
                  <a:lnTo>
                    <a:pt x="298386" y="320148"/>
                  </a:lnTo>
                  <a:lnTo>
                    <a:pt x="306072" y="315207"/>
                  </a:lnTo>
                  <a:lnTo>
                    <a:pt x="317732" y="297240"/>
                  </a:lnTo>
                  <a:lnTo>
                    <a:pt x="325643" y="273656"/>
                  </a:lnTo>
                  <a:lnTo>
                    <a:pt x="331267" y="242260"/>
                  </a:lnTo>
                  <a:lnTo>
                    <a:pt x="333842" y="242225"/>
                  </a:lnTo>
                  <a:lnTo>
                    <a:pt x="371302" y="281380"/>
                  </a:lnTo>
                  <a:lnTo>
                    <a:pt x="388057" y="288835"/>
                  </a:lnTo>
                  <a:lnTo>
                    <a:pt x="41620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95050" y="2821637"/>
              <a:ext cx="20930" cy="326384"/>
            </a:xfrm>
            <a:custGeom>
              <a:avLst/>
              <a:gdLst/>
              <a:ahLst/>
              <a:cxnLst/>
              <a:rect l="0" t="0" r="0" b="0"/>
              <a:pathLst>
                <a:path w="20930" h="326384">
                  <a:moveTo>
                    <a:pt x="10400" y="0"/>
                  </a:moveTo>
                  <a:lnTo>
                    <a:pt x="2067" y="37478"/>
                  </a:lnTo>
                  <a:lnTo>
                    <a:pt x="305" y="100080"/>
                  </a:lnTo>
                  <a:lnTo>
                    <a:pt x="0" y="153916"/>
                  </a:lnTo>
                  <a:lnTo>
                    <a:pt x="5499" y="206912"/>
                  </a:lnTo>
                  <a:lnTo>
                    <a:pt x="10602" y="267646"/>
                  </a:lnTo>
                  <a:lnTo>
                    <a:pt x="2092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10694" y="2958507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93542" y="7236"/>
                  </a:lnTo>
                  <a:lnTo>
                    <a:pt x="137320" y="12998"/>
                  </a:lnTo>
                  <a:lnTo>
                    <a:pt x="80807" y="19465"/>
                  </a:lnTo>
                  <a:lnTo>
                    <a:pt x="19899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252891" y="2926922"/>
              <a:ext cx="297972" cy="222788"/>
            </a:xfrm>
            <a:custGeom>
              <a:avLst/>
              <a:gdLst/>
              <a:ahLst/>
              <a:cxnLst/>
              <a:rect l="0" t="0" r="0" b="0"/>
              <a:pathLst>
                <a:path w="297972" h="222788">
                  <a:moveTo>
                    <a:pt x="0" y="52642"/>
                  </a:moveTo>
                  <a:lnTo>
                    <a:pt x="0" y="111259"/>
                  </a:lnTo>
                  <a:lnTo>
                    <a:pt x="11178" y="146049"/>
                  </a:lnTo>
                  <a:lnTo>
                    <a:pt x="42661" y="196744"/>
                  </a:lnTo>
                  <a:lnTo>
                    <a:pt x="57565" y="211444"/>
                  </a:lnTo>
                  <a:lnTo>
                    <a:pt x="75887" y="221877"/>
                  </a:lnTo>
                  <a:lnTo>
                    <a:pt x="85686" y="222787"/>
                  </a:lnTo>
                  <a:lnTo>
                    <a:pt x="105933" y="217560"/>
                  </a:lnTo>
                  <a:lnTo>
                    <a:pt x="113906" y="210551"/>
                  </a:lnTo>
                  <a:lnTo>
                    <a:pt x="138226" y="162559"/>
                  </a:lnTo>
                  <a:lnTo>
                    <a:pt x="149171" y="130740"/>
                  </a:lnTo>
                  <a:lnTo>
                    <a:pt x="157672" y="88131"/>
                  </a:lnTo>
                  <a:lnTo>
                    <a:pt x="162437" y="84490"/>
                  </a:lnTo>
                  <a:lnTo>
                    <a:pt x="167953" y="84403"/>
                  </a:lnTo>
                  <a:lnTo>
                    <a:pt x="180320" y="93664"/>
                  </a:lnTo>
                  <a:lnTo>
                    <a:pt x="228195" y="143825"/>
                  </a:lnTo>
                  <a:lnTo>
                    <a:pt x="236358" y="147356"/>
                  </a:lnTo>
                  <a:lnTo>
                    <a:pt x="254787" y="148160"/>
                  </a:lnTo>
                  <a:lnTo>
                    <a:pt x="271556" y="141498"/>
                  </a:lnTo>
                  <a:lnTo>
                    <a:pt x="279303" y="136446"/>
                  </a:lnTo>
                  <a:lnTo>
                    <a:pt x="291031" y="121474"/>
                  </a:lnTo>
                  <a:lnTo>
                    <a:pt x="295796" y="112568"/>
                  </a:lnTo>
                  <a:lnTo>
                    <a:pt x="297971" y="90195"/>
                  </a:lnTo>
                  <a:lnTo>
                    <a:pt x="287980" y="27475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618225" y="2963447"/>
              <a:ext cx="308491" cy="158251"/>
            </a:xfrm>
            <a:custGeom>
              <a:avLst/>
              <a:gdLst/>
              <a:ahLst/>
              <a:cxnLst/>
              <a:rect l="0" t="0" r="0" b="0"/>
              <a:pathLst>
                <a:path w="308491" h="158251">
                  <a:moveTo>
                    <a:pt x="87391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34686" y="14017"/>
                  </a:lnTo>
                  <a:lnTo>
                    <a:pt x="18733" y="30392"/>
                  </a:lnTo>
                  <a:lnTo>
                    <a:pt x="2188" y="64930"/>
                  </a:lnTo>
                  <a:lnTo>
                    <a:pt x="0" y="91235"/>
                  </a:lnTo>
                  <a:lnTo>
                    <a:pt x="4097" y="116183"/>
                  </a:lnTo>
                  <a:lnTo>
                    <a:pt x="13717" y="135071"/>
                  </a:lnTo>
                  <a:lnTo>
                    <a:pt x="21897" y="141043"/>
                  </a:lnTo>
                  <a:lnTo>
                    <a:pt x="43465" y="147679"/>
                  </a:lnTo>
                  <a:lnTo>
                    <a:pt x="76326" y="145826"/>
                  </a:lnTo>
                  <a:lnTo>
                    <a:pt x="94562" y="137717"/>
                  </a:lnTo>
                  <a:lnTo>
                    <a:pt x="110465" y="125144"/>
                  </a:lnTo>
                  <a:lnTo>
                    <a:pt x="125332" y="107857"/>
                  </a:lnTo>
                  <a:lnTo>
                    <a:pt x="133500" y="85357"/>
                  </a:lnTo>
                  <a:lnTo>
                    <a:pt x="135678" y="72805"/>
                  </a:lnTo>
                  <a:lnTo>
                    <a:pt x="131859" y="52620"/>
                  </a:lnTo>
                  <a:lnTo>
                    <a:pt x="116555" y="28103"/>
                  </a:lnTo>
                  <a:lnTo>
                    <a:pt x="108542" y="17935"/>
                  </a:lnTo>
                  <a:lnTo>
                    <a:pt x="109680" y="18499"/>
                  </a:lnTo>
                  <a:lnTo>
                    <a:pt x="112779" y="21215"/>
                  </a:lnTo>
                  <a:lnTo>
                    <a:pt x="165871" y="46413"/>
                  </a:lnTo>
                  <a:lnTo>
                    <a:pt x="171297" y="55031"/>
                  </a:lnTo>
                  <a:lnTo>
                    <a:pt x="178933" y="89519"/>
                  </a:lnTo>
                  <a:lnTo>
                    <a:pt x="183535" y="127033"/>
                  </a:lnTo>
                  <a:lnTo>
                    <a:pt x="192903" y="145742"/>
                  </a:lnTo>
                  <a:lnTo>
                    <a:pt x="201016" y="151667"/>
                  </a:lnTo>
                  <a:lnTo>
                    <a:pt x="222509" y="158250"/>
                  </a:lnTo>
                  <a:lnTo>
                    <a:pt x="255328" y="156367"/>
                  </a:lnTo>
                  <a:lnTo>
                    <a:pt x="273554" y="145131"/>
                  </a:lnTo>
                  <a:lnTo>
                    <a:pt x="288283" y="128439"/>
                  </a:lnTo>
                  <a:lnTo>
                    <a:pt x="298729" y="109322"/>
                  </a:lnTo>
                  <a:lnTo>
                    <a:pt x="306562" y="61218"/>
                  </a:lnTo>
                  <a:lnTo>
                    <a:pt x="308490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84428" y="2832165"/>
              <a:ext cx="26516" cy="284271"/>
            </a:xfrm>
            <a:custGeom>
              <a:avLst/>
              <a:gdLst/>
              <a:ahLst/>
              <a:cxnLst/>
              <a:rect l="0" t="0" r="0" b="0"/>
              <a:pathLst>
                <a:path w="26516" h="284271">
                  <a:moveTo>
                    <a:pt x="26515" y="0"/>
                  </a:moveTo>
                  <a:lnTo>
                    <a:pt x="9747" y="22357"/>
                  </a:lnTo>
                  <a:lnTo>
                    <a:pt x="1515" y="48931"/>
                  </a:lnTo>
                  <a:lnTo>
                    <a:pt x="0" y="93657"/>
                  </a:lnTo>
                  <a:lnTo>
                    <a:pt x="9969" y="156281"/>
                  </a:lnTo>
                  <a:lnTo>
                    <a:pt x="15967" y="215401"/>
                  </a:lnTo>
                  <a:lnTo>
                    <a:pt x="24085" y="258968"/>
                  </a:lnTo>
                  <a:lnTo>
                    <a:pt x="2651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22802" y="2798753"/>
              <a:ext cx="166854" cy="359967"/>
            </a:xfrm>
            <a:custGeom>
              <a:avLst/>
              <a:gdLst/>
              <a:ahLst/>
              <a:cxnLst/>
              <a:rect l="0" t="0" r="0" b="0"/>
              <a:pathLst>
                <a:path w="166854" h="359967">
                  <a:moveTo>
                    <a:pt x="88182" y="254511"/>
                  </a:moveTo>
                  <a:lnTo>
                    <a:pt x="99361" y="237743"/>
                  </a:lnTo>
                  <a:lnTo>
                    <a:pt x="101729" y="220152"/>
                  </a:lnTo>
                  <a:lnTo>
                    <a:pt x="100723" y="210548"/>
                  </a:lnTo>
                  <a:lnTo>
                    <a:pt x="96542" y="202976"/>
                  </a:lnTo>
                  <a:lnTo>
                    <a:pt x="82539" y="191442"/>
                  </a:lnTo>
                  <a:lnTo>
                    <a:pt x="73892" y="190238"/>
                  </a:lnTo>
                  <a:lnTo>
                    <a:pt x="54925" y="195140"/>
                  </a:lnTo>
                  <a:lnTo>
                    <a:pt x="30105" y="211053"/>
                  </a:lnTo>
                  <a:lnTo>
                    <a:pt x="18306" y="227007"/>
                  </a:lnTo>
                  <a:lnTo>
                    <a:pt x="1200" y="265846"/>
                  </a:lnTo>
                  <a:lnTo>
                    <a:pt x="0" y="286455"/>
                  </a:lnTo>
                  <a:lnTo>
                    <a:pt x="8762" y="328281"/>
                  </a:lnTo>
                  <a:lnTo>
                    <a:pt x="21299" y="346179"/>
                  </a:lnTo>
                  <a:lnTo>
                    <a:pt x="29555" y="354227"/>
                  </a:lnTo>
                  <a:lnTo>
                    <a:pt x="39739" y="358423"/>
                  </a:lnTo>
                  <a:lnTo>
                    <a:pt x="63532" y="359966"/>
                  </a:lnTo>
                  <a:lnTo>
                    <a:pt x="74088" y="356400"/>
                  </a:lnTo>
                  <a:lnTo>
                    <a:pt x="92057" y="343079"/>
                  </a:lnTo>
                  <a:lnTo>
                    <a:pt x="109737" y="315848"/>
                  </a:lnTo>
                  <a:lnTo>
                    <a:pt x="129900" y="261678"/>
                  </a:lnTo>
                  <a:lnTo>
                    <a:pt x="147791" y="200473"/>
                  </a:lnTo>
                  <a:lnTo>
                    <a:pt x="158752" y="137035"/>
                  </a:lnTo>
                  <a:lnTo>
                    <a:pt x="166853" y="73768"/>
                  </a:lnTo>
                  <a:lnTo>
                    <a:pt x="165174" y="36011"/>
                  </a:lnTo>
                  <a:lnTo>
                    <a:pt x="157268" y="2597"/>
                  </a:lnTo>
                  <a:lnTo>
                    <a:pt x="152957" y="0"/>
                  </a:lnTo>
                  <a:lnTo>
                    <a:pt x="147743" y="2949"/>
                  </a:lnTo>
                  <a:lnTo>
                    <a:pt x="135710" y="19873"/>
                  </a:lnTo>
                  <a:lnTo>
                    <a:pt x="118122" y="62286"/>
                  </a:lnTo>
                  <a:lnTo>
                    <a:pt x="111871" y="110728"/>
                  </a:lnTo>
                  <a:lnTo>
                    <a:pt x="109759" y="169611"/>
                  </a:lnTo>
                  <a:lnTo>
                    <a:pt x="111810" y="198060"/>
                  </a:lnTo>
                  <a:lnTo>
                    <a:pt x="129071" y="251332"/>
                  </a:lnTo>
                  <a:lnTo>
                    <a:pt x="140461" y="278915"/>
                  </a:lnTo>
                  <a:lnTo>
                    <a:pt x="151353" y="2966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708019" y="2790051"/>
              <a:ext cx="166261" cy="343617"/>
            </a:xfrm>
            <a:custGeom>
              <a:avLst/>
              <a:gdLst/>
              <a:ahLst/>
              <a:cxnLst/>
              <a:rect l="0" t="0" r="0" b="0"/>
              <a:pathLst>
                <a:path w="166261" h="343617">
                  <a:moveTo>
                    <a:pt x="8333" y="0"/>
                  </a:moveTo>
                  <a:lnTo>
                    <a:pt x="5213" y="54145"/>
                  </a:lnTo>
                  <a:lnTo>
                    <a:pt x="0" y="101441"/>
                  </a:lnTo>
                  <a:lnTo>
                    <a:pt x="1574" y="159908"/>
                  </a:lnTo>
                  <a:lnTo>
                    <a:pt x="6330" y="218566"/>
                  </a:lnTo>
                  <a:lnTo>
                    <a:pt x="7740" y="272991"/>
                  </a:lnTo>
                  <a:lnTo>
                    <a:pt x="8157" y="323042"/>
                  </a:lnTo>
                  <a:lnTo>
                    <a:pt x="8255" y="343616"/>
                  </a:lnTo>
                  <a:lnTo>
                    <a:pt x="10666" y="296061"/>
                  </a:lnTo>
                  <a:lnTo>
                    <a:pt x="37641" y="242322"/>
                  </a:lnTo>
                  <a:lnTo>
                    <a:pt x="57831" y="210620"/>
                  </a:lnTo>
                  <a:lnTo>
                    <a:pt x="67068" y="203584"/>
                  </a:lnTo>
                  <a:lnTo>
                    <a:pt x="89810" y="195767"/>
                  </a:lnTo>
                  <a:lnTo>
                    <a:pt x="100085" y="196022"/>
                  </a:lnTo>
                  <a:lnTo>
                    <a:pt x="117742" y="202545"/>
                  </a:lnTo>
                  <a:lnTo>
                    <a:pt x="130269" y="216362"/>
                  </a:lnTo>
                  <a:lnTo>
                    <a:pt x="157708" y="272381"/>
                  </a:lnTo>
                  <a:lnTo>
                    <a:pt x="164571" y="317450"/>
                  </a:lnTo>
                  <a:lnTo>
                    <a:pt x="16626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58507" y="2990093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90" y="16768"/>
                  </a:lnTo>
                  <a:lnTo>
                    <a:pt x="5214" y="34358"/>
                  </a:lnTo>
                  <a:lnTo>
                    <a:pt x="3487" y="53875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79564" y="2905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074678" y="2947979"/>
              <a:ext cx="146624" cy="174482"/>
            </a:xfrm>
            <a:custGeom>
              <a:avLst/>
              <a:gdLst/>
              <a:ahLst/>
              <a:cxnLst/>
              <a:rect l="0" t="0" r="0" b="0"/>
              <a:pathLst>
                <a:path w="146624" h="174482">
                  <a:moveTo>
                    <a:pt x="73342" y="0"/>
                  </a:moveTo>
                  <a:lnTo>
                    <a:pt x="30651" y="14572"/>
                  </a:lnTo>
                  <a:lnTo>
                    <a:pt x="20315" y="20243"/>
                  </a:lnTo>
                  <a:lnTo>
                    <a:pt x="5711" y="35903"/>
                  </a:lnTo>
                  <a:lnTo>
                    <a:pt x="179" y="44992"/>
                  </a:lnTo>
                  <a:lnTo>
                    <a:pt x="0" y="52222"/>
                  </a:lnTo>
                  <a:lnTo>
                    <a:pt x="3391" y="58211"/>
                  </a:lnTo>
                  <a:lnTo>
                    <a:pt x="16516" y="67985"/>
                  </a:lnTo>
                  <a:lnTo>
                    <a:pt x="73899" y="92223"/>
                  </a:lnTo>
                  <a:lnTo>
                    <a:pt x="126058" y="123423"/>
                  </a:lnTo>
                  <a:lnTo>
                    <a:pt x="140835" y="140252"/>
                  </a:lnTo>
                  <a:lnTo>
                    <a:pt x="146414" y="149654"/>
                  </a:lnTo>
                  <a:lnTo>
                    <a:pt x="146623" y="157091"/>
                  </a:lnTo>
                  <a:lnTo>
                    <a:pt x="143253" y="163219"/>
                  </a:lnTo>
                  <a:lnTo>
                    <a:pt x="137497" y="168474"/>
                  </a:lnTo>
                  <a:lnTo>
                    <a:pt x="118623" y="174313"/>
                  </a:lnTo>
                  <a:lnTo>
                    <a:pt x="78570" y="174481"/>
                  </a:lnTo>
                  <a:lnTo>
                    <a:pt x="3122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576583" y="2905865"/>
              <a:ext cx="186189" cy="210571"/>
            </a:xfrm>
            <a:custGeom>
              <a:avLst/>
              <a:gdLst/>
              <a:ahLst/>
              <a:cxnLst/>
              <a:rect l="0" t="0" r="0" b="0"/>
              <a:pathLst>
                <a:path w="186189" h="210571">
                  <a:moveTo>
                    <a:pt x="97862" y="0"/>
                  </a:moveTo>
                  <a:lnTo>
                    <a:pt x="55171" y="3119"/>
                  </a:lnTo>
                  <a:lnTo>
                    <a:pt x="44835" y="5589"/>
                  </a:lnTo>
                  <a:lnTo>
                    <a:pt x="27111" y="17692"/>
                  </a:lnTo>
                  <a:lnTo>
                    <a:pt x="12605" y="34769"/>
                  </a:lnTo>
                  <a:lnTo>
                    <a:pt x="2259" y="54057"/>
                  </a:lnTo>
                  <a:lnTo>
                    <a:pt x="0" y="74328"/>
                  </a:lnTo>
                  <a:lnTo>
                    <a:pt x="1035" y="84647"/>
                  </a:lnTo>
                  <a:lnTo>
                    <a:pt x="5235" y="92696"/>
                  </a:lnTo>
                  <a:lnTo>
                    <a:pt x="19260" y="104759"/>
                  </a:lnTo>
                  <a:lnTo>
                    <a:pt x="58065" y="112538"/>
                  </a:lnTo>
                  <a:lnTo>
                    <a:pt x="114004" y="116336"/>
                  </a:lnTo>
                  <a:lnTo>
                    <a:pt x="149048" y="125197"/>
                  </a:lnTo>
                  <a:lnTo>
                    <a:pt x="170915" y="135972"/>
                  </a:lnTo>
                  <a:lnTo>
                    <a:pt x="178149" y="144460"/>
                  </a:lnTo>
                  <a:lnTo>
                    <a:pt x="186188" y="166370"/>
                  </a:lnTo>
                  <a:lnTo>
                    <a:pt x="185992" y="176424"/>
                  </a:lnTo>
                  <a:lnTo>
                    <a:pt x="179535" y="193834"/>
                  </a:lnTo>
                  <a:lnTo>
                    <a:pt x="172198" y="199413"/>
                  </a:lnTo>
                  <a:lnTo>
                    <a:pt x="151567" y="205611"/>
                  </a:lnTo>
                  <a:lnTo>
                    <a:pt x="89669" y="209917"/>
                  </a:lnTo>
                  <a:lnTo>
                    <a:pt x="5574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44476" y="2935979"/>
              <a:ext cx="107662" cy="308014"/>
            </a:xfrm>
            <a:custGeom>
              <a:avLst/>
              <a:gdLst/>
              <a:ahLst/>
              <a:cxnLst/>
              <a:rect l="0" t="0" r="0" b="0"/>
              <a:pathLst>
                <a:path w="107662" h="308014">
                  <a:moveTo>
                    <a:pt x="30011" y="127813"/>
                  </a:moveTo>
                  <a:lnTo>
                    <a:pt x="38344" y="165291"/>
                  </a:lnTo>
                  <a:lnTo>
                    <a:pt x="45695" y="216715"/>
                  </a:lnTo>
                  <a:lnTo>
                    <a:pt x="56072" y="277999"/>
                  </a:lnTo>
                  <a:lnTo>
                    <a:pt x="54072" y="303357"/>
                  </a:lnTo>
                  <a:lnTo>
                    <a:pt x="50731" y="308013"/>
                  </a:lnTo>
                  <a:lnTo>
                    <a:pt x="46164" y="307608"/>
                  </a:lnTo>
                  <a:lnTo>
                    <a:pt x="40779" y="303829"/>
                  </a:lnTo>
                  <a:lnTo>
                    <a:pt x="34796" y="287151"/>
                  </a:lnTo>
                  <a:lnTo>
                    <a:pt x="22236" y="224879"/>
                  </a:lnTo>
                  <a:lnTo>
                    <a:pt x="8805" y="166570"/>
                  </a:lnTo>
                  <a:lnTo>
                    <a:pt x="476" y="104664"/>
                  </a:lnTo>
                  <a:lnTo>
                    <a:pt x="0" y="48545"/>
                  </a:lnTo>
                  <a:lnTo>
                    <a:pt x="4195" y="24733"/>
                  </a:lnTo>
                  <a:lnTo>
                    <a:pt x="9291" y="15809"/>
                  </a:lnTo>
                  <a:lnTo>
                    <a:pt x="24311" y="2774"/>
                  </a:lnTo>
                  <a:lnTo>
                    <a:pt x="33230" y="0"/>
                  </a:lnTo>
                  <a:lnTo>
                    <a:pt x="52498" y="38"/>
                  </a:lnTo>
                  <a:lnTo>
                    <a:pt x="69641" y="10193"/>
                  </a:lnTo>
                  <a:lnTo>
                    <a:pt x="83889" y="26405"/>
                  </a:lnTo>
                  <a:lnTo>
                    <a:pt x="106458" y="75681"/>
                  </a:lnTo>
                  <a:lnTo>
                    <a:pt x="107661" y="96455"/>
                  </a:lnTo>
                  <a:lnTo>
                    <a:pt x="103126" y="116216"/>
                  </a:lnTo>
                  <a:lnTo>
                    <a:pt x="93312" y="132798"/>
                  </a:lnTo>
                  <a:lnTo>
                    <a:pt x="81152" y="141727"/>
                  </a:lnTo>
                  <a:lnTo>
                    <a:pt x="61596" y="148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003569" y="2902668"/>
              <a:ext cx="125347" cy="182182"/>
            </a:xfrm>
            <a:custGeom>
              <a:avLst/>
              <a:gdLst/>
              <a:ahLst/>
              <a:cxnLst/>
              <a:rect l="0" t="0" r="0" b="0"/>
              <a:pathLst>
                <a:path w="125347" h="182182">
                  <a:moveTo>
                    <a:pt x="7788" y="108482"/>
                  </a:moveTo>
                  <a:lnTo>
                    <a:pt x="61663" y="90524"/>
                  </a:lnTo>
                  <a:lnTo>
                    <a:pt x="91212" y="79114"/>
                  </a:lnTo>
                  <a:lnTo>
                    <a:pt x="107647" y="67744"/>
                  </a:lnTo>
                  <a:lnTo>
                    <a:pt x="119630" y="51772"/>
                  </a:lnTo>
                  <a:lnTo>
                    <a:pt x="124463" y="42599"/>
                  </a:lnTo>
                  <a:lnTo>
                    <a:pt x="125346" y="34144"/>
                  </a:lnTo>
                  <a:lnTo>
                    <a:pt x="120087" y="18511"/>
                  </a:lnTo>
                  <a:lnTo>
                    <a:pt x="106832" y="6883"/>
                  </a:lnTo>
                  <a:lnTo>
                    <a:pt x="98384" y="2145"/>
                  </a:lnTo>
                  <a:lnTo>
                    <a:pt x="79638" y="0"/>
                  </a:lnTo>
                  <a:lnTo>
                    <a:pt x="60779" y="4116"/>
                  </a:lnTo>
                  <a:lnTo>
                    <a:pt x="29607" y="25822"/>
                  </a:lnTo>
                  <a:lnTo>
                    <a:pt x="16316" y="40158"/>
                  </a:lnTo>
                  <a:lnTo>
                    <a:pt x="6509" y="58229"/>
                  </a:lnTo>
                  <a:lnTo>
                    <a:pt x="0" y="93722"/>
                  </a:lnTo>
                  <a:lnTo>
                    <a:pt x="3661" y="128285"/>
                  </a:lnTo>
                  <a:lnTo>
                    <a:pt x="12193" y="146919"/>
                  </a:lnTo>
                  <a:lnTo>
                    <a:pt x="39374" y="182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053471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152384" y="2921309"/>
              <a:ext cx="137954" cy="174070"/>
            </a:xfrm>
            <a:custGeom>
              <a:avLst/>
              <a:gdLst/>
              <a:ahLst/>
              <a:cxnLst/>
              <a:rect l="0" t="0" r="0" b="0"/>
              <a:pathLst>
                <a:path w="137954" h="174070">
                  <a:moveTo>
                    <a:pt x="6372" y="68784"/>
                  </a:moveTo>
                  <a:lnTo>
                    <a:pt x="43850" y="77117"/>
                  </a:lnTo>
                  <a:lnTo>
                    <a:pt x="95273" y="78879"/>
                  </a:lnTo>
                  <a:lnTo>
                    <a:pt x="116463" y="72881"/>
                  </a:lnTo>
                  <a:lnTo>
                    <a:pt x="125390" y="68006"/>
                  </a:lnTo>
                  <a:lnTo>
                    <a:pt x="131341" y="60076"/>
                  </a:lnTo>
                  <a:lnTo>
                    <a:pt x="137953" y="38788"/>
                  </a:lnTo>
                  <a:lnTo>
                    <a:pt x="137376" y="28899"/>
                  </a:lnTo>
                  <a:lnTo>
                    <a:pt x="130497" y="11673"/>
                  </a:lnTo>
                  <a:lnTo>
                    <a:pt x="123047" y="6143"/>
                  </a:lnTo>
                  <a:lnTo>
                    <a:pt x="102291" y="0"/>
                  </a:lnTo>
                  <a:lnTo>
                    <a:pt x="64298" y="2130"/>
                  </a:lnTo>
                  <a:lnTo>
                    <a:pt x="43426" y="10304"/>
                  </a:lnTo>
                  <a:lnTo>
                    <a:pt x="26350" y="22906"/>
                  </a:lnTo>
                  <a:lnTo>
                    <a:pt x="10962" y="40205"/>
                  </a:lnTo>
                  <a:lnTo>
                    <a:pt x="2563" y="62711"/>
                  </a:lnTo>
                  <a:lnTo>
                    <a:pt x="0" y="87142"/>
                  </a:lnTo>
                  <a:lnTo>
                    <a:pt x="2760" y="109698"/>
                  </a:lnTo>
                  <a:lnTo>
                    <a:pt x="11006" y="128302"/>
                  </a:lnTo>
                  <a:lnTo>
                    <a:pt x="23639" y="144369"/>
                  </a:lnTo>
                  <a:lnTo>
                    <a:pt x="40953" y="159309"/>
                  </a:lnTo>
                  <a:lnTo>
                    <a:pt x="60346" y="167509"/>
                  </a:lnTo>
                  <a:lnTo>
                    <a:pt x="90600" y="174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346559" y="2816447"/>
              <a:ext cx="154431" cy="312514"/>
            </a:xfrm>
            <a:custGeom>
              <a:avLst/>
              <a:gdLst/>
              <a:ahLst/>
              <a:cxnLst/>
              <a:rect l="0" t="0" r="0" b="0"/>
              <a:pathLst>
                <a:path w="154431" h="312514">
                  <a:moveTo>
                    <a:pt x="117523" y="184174"/>
                  </a:moveTo>
                  <a:lnTo>
                    <a:pt x="107948" y="160128"/>
                  </a:lnTo>
                  <a:lnTo>
                    <a:pt x="97280" y="145801"/>
                  </a:lnTo>
                  <a:lnTo>
                    <a:pt x="78501" y="137874"/>
                  </a:lnTo>
                  <a:lnTo>
                    <a:pt x="66942" y="135760"/>
                  </a:lnTo>
                  <a:lnTo>
                    <a:pt x="41621" y="142770"/>
                  </a:lnTo>
                  <a:lnTo>
                    <a:pt x="28317" y="149552"/>
                  </a:lnTo>
                  <a:lnTo>
                    <a:pt x="10416" y="169567"/>
                  </a:lnTo>
                  <a:lnTo>
                    <a:pt x="4004" y="181455"/>
                  </a:lnTo>
                  <a:lnTo>
                    <a:pt x="0" y="204023"/>
                  </a:lnTo>
                  <a:lnTo>
                    <a:pt x="6962" y="247107"/>
                  </a:lnTo>
                  <a:lnTo>
                    <a:pt x="21853" y="273271"/>
                  </a:lnTo>
                  <a:lnTo>
                    <a:pt x="46673" y="295841"/>
                  </a:lnTo>
                  <a:lnTo>
                    <a:pt x="76253" y="311757"/>
                  </a:lnTo>
                  <a:lnTo>
                    <a:pt x="85331" y="312513"/>
                  </a:lnTo>
                  <a:lnTo>
                    <a:pt x="101656" y="307115"/>
                  </a:lnTo>
                  <a:lnTo>
                    <a:pt x="113591" y="293797"/>
                  </a:lnTo>
                  <a:lnTo>
                    <a:pt x="136374" y="251062"/>
                  </a:lnTo>
                  <a:lnTo>
                    <a:pt x="147763" y="189155"/>
                  </a:lnTo>
                  <a:lnTo>
                    <a:pt x="154430" y="139117"/>
                  </a:lnTo>
                  <a:lnTo>
                    <a:pt x="150507" y="79694"/>
                  </a:lnTo>
                  <a:lnTo>
                    <a:pt x="147391" y="52341"/>
                  </a:lnTo>
                  <a:lnTo>
                    <a:pt x="132482" y="18381"/>
                  </a:lnTo>
                  <a:lnTo>
                    <a:pt x="119883" y="914"/>
                  </a:lnTo>
                  <a:lnTo>
                    <a:pt x="115587" y="0"/>
                  </a:lnTo>
                  <a:lnTo>
                    <a:pt x="112723" y="4069"/>
                  </a:lnTo>
                  <a:lnTo>
                    <a:pt x="108126" y="49812"/>
                  </a:lnTo>
                  <a:lnTo>
                    <a:pt x="115624" y="106768"/>
                  </a:lnTo>
                  <a:lnTo>
                    <a:pt x="125250" y="163078"/>
                  </a:lnTo>
                  <a:lnTo>
                    <a:pt x="129147" y="190006"/>
                  </a:lnTo>
                  <a:lnTo>
                    <a:pt x="144473" y="232770"/>
                  </a:lnTo>
                  <a:lnTo>
                    <a:pt x="149109" y="257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15986" y="2790051"/>
              <a:ext cx="198455" cy="326385"/>
            </a:xfrm>
            <a:custGeom>
              <a:avLst/>
              <a:gdLst/>
              <a:ahLst/>
              <a:cxnLst/>
              <a:rect l="0" t="0" r="0" b="0"/>
              <a:pathLst>
                <a:path w="198455" h="326385">
                  <a:moveTo>
                    <a:pt x="6066" y="0"/>
                  </a:moveTo>
                  <a:lnTo>
                    <a:pt x="0" y="32452"/>
                  </a:lnTo>
                  <a:lnTo>
                    <a:pt x="10625" y="84342"/>
                  </a:lnTo>
                  <a:lnTo>
                    <a:pt x="23820" y="142006"/>
                  </a:lnTo>
                  <a:lnTo>
                    <a:pt x="34572" y="199670"/>
                  </a:lnTo>
                  <a:lnTo>
                    <a:pt x="42632" y="256121"/>
                  </a:lnTo>
                  <a:lnTo>
                    <a:pt x="40946" y="298286"/>
                  </a:lnTo>
                  <a:lnTo>
                    <a:pt x="37508" y="305312"/>
                  </a:lnTo>
                  <a:lnTo>
                    <a:pt x="32876" y="307657"/>
                  </a:lnTo>
                  <a:lnTo>
                    <a:pt x="27449" y="306880"/>
                  </a:lnTo>
                  <a:lnTo>
                    <a:pt x="22661" y="302853"/>
                  </a:lnTo>
                  <a:lnTo>
                    <a:pt x="14221" y="289020"/>
                  </a:lnTo>
                  <a:lnTo>
                    <a:pt x="7677" y="243137"/>
                  </a:lnTo>
                  <a:lnTo>
                    <a:pt x="8883" y="203972"/>
                  </a:lnTo>
                  <a:lnTo>
                    <a:pt x="29065" y="158704"/>
                  </a:lnTo>
                  <a:lnTo>
                    <a:pt x="35437" y="147917"/>
                  </a:lnTo>
                  <a:lnTo>
                    <a:pt x="44363" y="140725"/>
                  </a:lnTo>
                  <a:lnTo>
                    <a:pt x="66760" y="132735"/>
                  </a:lnTo>
                  <a:lnTo>
                    <a:pt x="100089" y="133826"/>
                  </a:lnTo>
                  <a:lnTo>
                    <a:pt x="118433" y="141756"/>
                  </a:lnTo>
                  <a:lnTo>
                    <a:pt x="170810" y="186290"/>
                  </a:lnTo>
                  <a:lnTo>
                    <a:pt x="186420" y="212735"/>
                  </a:lnTo>
                  <a:lnTo>
                    <a:pt x="198454" y="242797"/>
                  </a:lnTo>
                  <a:lnTo>
                    <a:pt x="197495" y="251942"/>
                  </a:lnTo>
                  <a:lnTo>
                    <a:pt x="187072" y="268342"/>
                  </a:lnTo>
                  <a:lnTo>
                    <a:pt x="146315" y="312180"/>
                  </a:lnTo>
                  <a:lnTo>
                    <a:pt x="126110" y="320071"/>
                  </a:lnTo>
                  <a:lnTo>
                    <a:pt x="90293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095792" y="2947653"/>
              <a:ext cx="127418" cy="161298"/>
            </a:xfrm>
            <a:custGeom>
              <a:avLst/>
              <a:gdLst/>
              <a:ahLst/>
              <a:cxnLst/>
              <a:rect l="0" t="0" r="0" b="0"/>
              <a:pathLst>
                <a:path w="127418" h="161298">
                  <a:moveTo>
                    <a:pt x="0" y="74025"/>
                  </a:moveTo>
                  <a:lnTo>
                    <a:pt x="58617" y="74025"/>
                  </a:lnTo>
                  <a:lnTo>
                    <a:pt x="98997" y="74025"/>
                  </a:lnTo>
                  <a:lnTo>
                    <a:pt x="109282" y="70516"/>
                  </a:lnTo>
                  <a:lnTo>
                    <a:pt x="123829" y="57258"/>
                  </a:lnTo>
                  <a:lnTo>
                    <a:pt x="127007" y="48809"/>
                  </a:lnTo>
                  <a:lnTo>
                    <a:pt x="127417" y="30063"/>
                  </a:lnTo>
                  <a:lnTo>
                    <a:pt x="120581" y="13153"/>
                  </a:lnTo>
                  <a:lnTo>
                    <a:pt x="115482" y="5368"/>
                  </a:lnTo>
                  <a:lnTo>
                    <a:pt x="107404" y="1347"/>
                  </a:lnTo>
                  <a:lnTo>
                    <a:pt x="85950" y="0"/>
                  </a:lnTo>
                  <a:lnTo>
                    <a:pt x="53153" y="5819"/>
                  </a:lnTo>
                  <a:lnTo>
                    <a:pt x="26798" y="20541"/>
                  </a:lnTo>
                  <a:lnTo>
                    <a:pt x="14640" y="36216"/>
                  </a:lnTo>
                  <a:lnTo>
                    <a:pt x="6507" y="56052"/>
                  </a:lnTo>
                  <a:lnTo>
                    <a:pt x="3098" y="92356"/>
                  </a:lnTo>
                  <a:lnTo>
                    <a:pt x="6446" y="114928"/>
                  </a:lnTo>
                  <a:lnTo>
                    <a:pt x="14954" y="133538"/>
                  </a:lnTo>
                  <a:lnTo>
                    <a:pt x="20498" y="141777"/>
                  </a:lnTo>
                  <a:lnTo>
                    <a:pt x="36016" y="154050"/>
                  </a:lnTo>
                  <a:lnTo>
                    <a:pt x="45068" y="158961"/>
                  </a:lnTo>
                  <a:lnTo>
                    <a:pt x="64484" y="161297"/>
                  </a:lnTo>
                  <a:lnTo>
                    <a:pt x="105285" y="158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69533" y="2853222"/>
              <a:ext cx="136484" cy="126343"/>
            </a:xfrm>
            <a:custGeom>
              <a:avLst/>
              <a:gdLst/>
              <a:ahLst/>
              <a:cxnLst/>
              <a:rect l="0" t="0" r="0" b="0"/>
              <a:pathLst>
                <a:path w="136484" h="126343">
                  <a:moveTo>
                    <a:pt x="0" y="0"/>
                  </a:moveTo>
                  <a:lnTo>
                    <a:pt x="58617" y="0"/>
                  </a:lnTo>
                  <a:lnTo>
                    <a:pt x="98997" y="5590"/>
                  </a:lnTo>
                  <a:lnTo>
                    <a:pt x="120428" y="14573"/>
                  </a:lnTo>
                  <a:lnTo>
                    <a:pt x="129418" y="20244"/>
                  </a:lnTo>
                  <a:lnTo>
                    <a:pt x="134243" y="27534"/>
                  </a:lnTo>
                  <a:lnTo>
                    <a:pt x="136483" y="44993"/>
                  </a:lnTo>
                  <a:lnTo>
                    <a:pt x="133103" y="52222"/>
                  </a:lnTo>
                  <a:lnTo>
                    <a:pt x="119988" y="63374"/>
                  </a:lnTo>
                  <a:lnTo>
                    <a:pt x="68203" y="93037"/>
                  </a:lnTo>
                  <a:lnTo>
                    <a:pt x="65356" y="99459"/>
                  </a:lnTo>
                  <a:lnTo>
                    <a:pt x="65798" y="106081"/>
                  </a:lnTo>
                  <a:lnTo>
                    <a:pt x="7370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453761" y="310590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594742" y="3327891"/>
            <a:ext cx="2962516" cy="957208"/>
            <a:chOff x="1594742" y="3327891"/>
            <a:chExt cx="2962516" cy="957208"/>
          </a:xfrm>
        </p:grpSpPr>
        <p:sp>
          <p:nvSpPr>
            <p:cNvPr id="101" name="Freeform 100"/>
            <p:cNvSpPr/>
            <p:nvPr/>
          </p:nvSpPr>
          <p:spPr>
            <a:xfrm>
              <a:off x="1594742" y="3403440"/>
              <a:ext cx="310917" cy="382424"/>
            </a:xfrm>
            <a:custGeom>
              <a:avLst/>
              <a:gdLst/>
              <a:ahLst/>
              <a:cxnLst/>
              <a:rect l="0" t="0" r="0" b="0"/>
              <a:pathLst>
                <a:path w="310917" h="382424">
                  <a:moveTo>
                    <a:pt x="5589" y="113078"/>
                  </a:moveTo>
                  <a:lnTo>
                    <a:pt x="0" y="96310"/>
                  </a:lnTo>
                  <a:lnTo>
                    <a:pt x="3495" y="78719"/>
                  </a:lnTo>
                  <a:lnTo>
                    <a:pt x="18617" y="52204"/>
                  </a:lnTo>
                  <a:lnTo>
                    <a:pt x="44687" y="22285"/>
                  </a:lnTo>
                  <a:lnTo>
                    <a:pt x="70986" y="6497"/>
                  </a:lnTo>
                  <a:lnTo>
                    <a:pt x="112184" y="0"/>
                  </a:lnTo>
                  <a:lnTo>
                    <a:pt x="150257" y="3664"/>
                  </a:lnTo>
                  <a:lnTo>
                    <a:pt x="169712" y="12197"/>
                  </a:lnTo>
                  <a:lnTo>
                    <a:pt x="186157" y="24958"/>
                  </a:lnTo>
                  <a:lnTo>
                    <a:pt x="207400" y="51873"/>
                  </a:lnTo>
                  <a:lnTo>
                    <a:pt x="217335" y="71838"/>
                  </a:lnTo>
                  <a:lnTo>
                    <a:pt x="224840" y="128891"/>
                  </a:lnTo>
                  <a:lnTo>
                    <a:pt x="226323" y="186435"/>
                  </a:lnTo>
                  <a:lnTo>
                    <a:pt x="224186" y="214701"/>
                  </a:lnTo>
                  <a:lnTo>
                    <a:pt x="203750" y="270976"/>
                  </a:lnTo>
                  <a:lnTo>
                    <a:pt x="177183" y="321562"/>
                  </a:lnTo>
                  <a:lnTo>
                    <a:pt x="141000" y="356944"/>
                  </a:lnTo>
                  <a:lnTo>
                    <a:pt x="120754" y="371981"/>
                  </a:lnTo>
                  <a:lnTo>
                    <a:pt x="96938" y="380225"/>
                  </a:lnTo>
                  <a:lnTo>
                    <a:pt x="84036" y="382423"/>
                  </a:lnTo>
                  <a:lnTo>
                    <a:pt x="63461" y="378626"/>
                  </a:lnTo>
                  <a:lnTo>
                    <a:pt x="54699" y="374338"/>
                  </a:lnTo>
                  <a:lnTo>
                    <a:pt x="41844" y="360215"/>
                  </a:lnTo>
                  <a:lnTo>
                    <a:pt x="24059" y="322552"/>
                  </a:lnTo>
                  <a:lnTo>
                    <a:pt x="23752" y="312389"/>
                  </a:lnTo>
                  <a:lnTo>
                    <a:pt x="29649" y="291738"/>
                  </a:lnTo>
                  <a:lnTo>
                    <a:pt x="36837" y="283657"/>
                  </a:lnTo>
                  <a:lnTo>
                    <a:pt x="57302" y="271559"/>
                  </a:lnTo>
                  <a:lnTo>
                    <a:pt x="95131" y="263760"/>
                  </a:lnTo>
                  <a:lnTo>
                    <a:pt x="149835" y="269531"/>
                  </a:lnTo>
                  <a:lnTo>
                    <a:pt x="205701" y="278817"/>
                  </a:lnTo>
                  <a:lnTo>
                    <a:pt x="261797" y="280997"/>
                  </a:lnTo>
                  <a:lnTo>
                    <a:pt x="310916" y="281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940426" y="3474404"/>
              <a:ext cx="223671" cy="269350"/>
            </a:xfrm>
            <a:custGeom>
              <a:avLst/>
              <a:gdLst/>
              <a:ahLst/>
              <a:cxnLst/>
              <a:rect l="0" t="0" r="0" b="0"/>
              <a:pathLst>
                <a:path w="223671" h="269350">
                  <a:moveTo>
                    <a:pt x="165273" y="0"/>
                  </a:moveTo>
                  <a:lnTo>
                    <a:pt x="121310" y="14654"/>
                  </a:lnTo>
                  <a:lnTo>
                    <a:pt x="101281" y="15091"/>
                  </a:lnTo>
                  <a:lnTo>
                    <a:pt x="40946" y="3894"/>
                  </a:lnTo>
                  <a:lnTo>
                    <a:pt x="13700" y="1730"/>
                  </a:lnTo>
                  <a:lnTo>
                    <a:pt x="5733" y="4663"/>
                  </a:lnTo>
                  <a:lnTo>
                    <a:pt x="1591" y="10128"/>
                  </a:lnTo>
                  <a:lnTo>
                    <a:pt x="0" y="17280"/>
                  </a:lnTo>
                  <a:lnTo>
                    <a:pt x="8689" y="75513"/>
                  </a:lnTo>
                  <a:lnTo>
                    <a:pt x="16060" y="130209"/>
                  </a:lnTo>
                  <a:lnTo>
                    <a:pt x="20174" y="138279"/>
                  </a:lnTo>
                  <a:lnTo>
                    <a:pt x="26426" y="142489"/>
                  </a:lnTo>
                  <a:lnTo>
                    <a:pt x="42732" y="144047"/>
                  </a:lnTo>
                  <a:lnTo>
                    <a:pt x="102436" y="131589"/>
                  </a:lnTo>
                  <a:lnTo>
                    <a:pt x="154788" y="141533"/>
                  </a:lnTo>
                  <a:lnTo>
                    <a:pt x="195697" y="155815"/>
                  </a:lnTo>
                  <a:lnTo>
                    <a:pt x="212330" y="167127"/>
                  </a:lnTo>
                  <a:lnTo>
                    <a:pt x="217701" y="175759"/>
                  </a:lnTo>
                  <a:lnTo>
                    <a:pt x="223670" y="197828"/>
                  </a:lnTo>
                  <a:lnTo>
                    <a:pt x="221440" y="230971"/>
                  </a:lnTo>
                  <a:lnTo>
                    <a:pt x="210124" y="249273"/>
                  </a:lnTo>
                  <a:lnTo>
                    <a:pt x="202192" y="257429"/>
                  </a:lnTo>
                  <a:lnTo>
                    <a:pt x="180902" y="266491"/>
                  </a:lnTo>
                  <a:lnTo>
                    <a:pt x="154672" y="269349"/>
                  </a:lnTo>
                  <a:lnTo>
                    <a:pt x="96412" y="261652"/>
                  </a:lnTo>
                  <a:lnTo>
                    <a:pt x="59988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674031" y="3832501"/>
              <a:ext cx="579068" cy="20930"/>
            </a:xfrm>
            <a:custGeom>
              <a:avLst/>
              <a:gdLst/>
              <a:ahLst/>
              <a:cxnLst/>
              <a:rect l="0" t="0" r="0" b="0"/>
              <a:pathLst>
                <a:path w="579068" h="20930">
                  <a:moveTo>
                    <a:pt x="579067" y="10400"/>
                  </a:moveTo>
                  <a:lnTo>
                    <a:pt x="551511" y="3165"/>
                  </a:lnTo>
                  <a:lnTo>
                    <a:pt x="495288" y="522"/>
                  </a:lnTo>
                  <a:lnTo>
                    <a:pt x="438776" y="0"/>
                  </a:lnTo>
                  <a:lnTo>
                    <a:pt x="375317" y="1067"/>
                  </a:lnTo>
                  <a:lnTo>
                    <a:pt x="313389" y="8210"/>
                  </a:lnTo>
                  <a:lnTo>
                    <a:pt x="256356" y="4379"/>
                  </a:lnTo>
                  <a:lnTo>
                    <a:pt x="195654" y="762"/>
                  </a:lnTo>
                  <a:lnTo>
                    <a:pt x="137390" y="3167"/>
                  </a:lnTo>
                  <a:lnTo>
                    <a:pt x="80821" y="8972"/>
                  </a:lnTo>
                  <a:lnTo>
                    <a:pt x="25114" y="18546"/>
                  </a:lnTo>
                  <a:lnTo>
                    <a:pt x="0" y="20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937243" y="3979772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1992" y="58616"/>
                  </a:lnTo>
                  <a:lnTo>
                    <a:pt x="9648" y="118856"/>
                  </a:lnTo>
                  <a:lnTo>
                    <a:pt x="2252" y="16385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411026" y="3800787"/>
              <a:ext cx="126342" cy="42115"/>
            </a:xfrm>
            <a:custGeom>
              <a:avLst/>
              <a:gdLst/>
              <a:ahLst/>
              <a:cxnLst/>
              <a:rect l="0" t="0" r="0" b="0"/>
              <a:pathLst>
                <a:path w="126342" h="42115">
                  <a:moveTo>
                    <a:pt x="126341" y="0"/>
                  </a:moveTo>
                  <a:lnTo>
                    <a:pt x="72466" y="19128"/>
                  </a:lnTo>
                  <a:lnTo>
                    <a:pt x="41748" y="342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463668" y="3900483"/>
              <a:ext cx="105286" cy="26647"/>
            </a:xfrm>
            <a:custGeom>
              <a:avLst/>
              <a:gdLst/>
              <a:ahLst/>
              <a:cxnLst/>
              <a:rect l="0" t="0" r="0" b="0"/>
              <a:pathLst>
                <a:path w="105286" h="26647">
                  <a:moveTo>
                    <a:pt x="105285" y="5589"/>
                  </a:moveTo>
                  <a:lnTo>
                    <a:pt x="88517" y="0"/>
                  </a:lnTo>
                  <a:lnTo>
                    <a:pt x="67807" y="3495"/>
                  </a:lnTo>
                  <a:lnTo>
                    <a:pt x="9766" y="2334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768994" y="3614201"/>
              <a:ext cx="315856" cy="416915"/>
            </a:xfrm>
            <a:custGeom>
              <a:avLst/>
              <a:gdLst/>
              <a:ahLst/>
              <a:cxnLst/>
              <a:rect l="0" t="0" r="0" b="0"/>
              <a:pathLst>
                <a:path w="315856" h="416915">
                  <a:moveTo>
                    <a:pt x="0" y="18130"/>
                  </a:moveTo>
                  <a:lnTo>
                    <a:pt x="16768" y="6952"/>
                  </a:lnTo>
                  <a:lnTo>
                    <a:pt x="49552" y="0"/>
                  </a:lnTo>
                  <a:lnTo>
                    <a:pt x="94146" y="6057"/>
                  </a:lnTo>
                  <a:lnTo>
                    <a:pt x="124992" y="16373"/>
                  </a:lnTo>
                  <a:lnTo>
                    <a:pt x="141730" y="27488"/>
                  </a:lnTo>
                  <a:lnTo>
                    <a:pt x="171539" y="70498"/>
                  </a:lnTo>
                  <a:lnTo>
                    <a:pt x="196838" y="127174"/>
                  </a:lnTo>
                  <a:lnTo>
                    <a:pt x="209621" y="177172"/>
                  </a:lnTo>
                  <a:lnTo>
                    <a:pt x="217698" y="225911"/>
                  </a:lnTo>
                  <a:lnTo>
                    <a:pt x="216972" y="266868"/>
                  </a:lnTo>
                  <a:lnTo>
                    <a:pt x="201838" y="330173"/>
                  </a:lnTo>
                  <a:lnTo>
                    <a:pt x="177953" y="372226"/>
                  </a:lnTo>
                  <a:lnTo>
                    <a:pt x="150705" y="403410"/>
                  </a:lnTo>
                  <a:lnTo>
                    <a:pt x="130541" y="411634"/>
                  </a:lnTo>
                  <a:lnTo>
                    <a:pt x="79469" y="416914"/>
                  </a:lnTo>
                  <a:lnTo>
                    <a:pt x="58326" y="411397"/>
                  </a:lnTo>
                  <a:lnTo>
                    <a:pt x="49413" y="406650"/>
                  </a:lnTo>
                  <a:lnTo>
                    <a:pt x="36389" y="388898"/>
                  </a:lnTo>
                  <a:lnTo>
                    <a:pt x="31279" y="377612"/>
                  </a:lnTo>
                  <a:lnTo>
                    <a:pt x="30211" y="366580"/>
                  </a:lnTo>
                  <a:lnTo>
                    <a:pt x="35264" y="344962"/>
                  </a:lnTo>
                  <a:lnTo>
                    <a:pt x="51263" y="318650"/>
                  </a:lnTo>
                  <a:lnTo>
                    <a:pt x="67237" y="306503"/>
                  </a:lnTo>
                  <a:lnTo>
                    <a:pt x="106089" y="289172"/>
                  </a:lnTo>
                  <a:lnTo>
                    <a:pt x="142698" y="283663"/>
                  </a:lnTo>
                  <a:lnTo>
                    <a:pt x="202542" y="293101"/>
                  </a:lnTo>
                  <a:lnTo>
                    <a:pt x="256688" y="306152"/>
                  </a:lnTo>
                  <a:lnTo>
                    <a:pt x="315855" y="312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108084" y="3642860"/>
              <a:ext cx="279380" cy="392232"/>
            </a:xfrm>
            <a:custGeom>
              <a:avLst/>
              <a:gdLst/>
              <a:ahLst/>
              <a:cxnLst/>
              <a:rect l="0" t="0" r="0" b="0"/>
              <a:pathLst>
                <a:path w="279380" h="392232">
                  <a:moveTo>
                    <a:pt x="166278" y="0"/>
                  </a:moveTo>
                  <a:lnTo>
                    <a:pt x="139892" y="15641"/>
                  </a:lnTo>
                  <a:lnTo>
                    <a:pt x="103998" y="26341"/>
                  </a:lnTo>
                  <a:lnTo>
                    <a:pt x="41671" y="36484"/>
                  </a:lnTo>
                  <a:lnTo>
                    <a:pt x="8865" y="46035"/>
                  </a:lnTo>
                  <a:lnTo>
                    <a:pt x="2844" y="52917"/>
                  </a:lnTo>
                  <a:lnTo>
                    <a:pt x="0" y="62184"/>
                  </a:lnTo>
                  <a:lnTo>
                    <a:pt x="1587" y="97583"/>
                  </a:lnTo>
                  <a:lnTo>
                    <a:pt x="7015" y="151466"/>
                  </a:lnTo>
                  <a:lnTo>
                    <a:pt x="13996" y="172993"/>
                  </a:lnTo>
                  <a:lnTo>
                    <a:pt x="19134" y="182010"/>
                  </a:lnTo>
                  <a:lnTo>
                    <a:pt x="24898" y="185681"/>
                  </a:lnTo>
                  <a:lnTo>
                    <a:pt x="31080" y="185788"/>
                  </a:lnTo>
                  <a:lnTo>
                    <a:pt x="44189" y="179669"/>
                  </a:lnTo>
                  <a:lnTo>
                    <a:pt x="84228" y="155663"/>
                  </a:lnTo>
                  <a:lnTo>
                    <a:pt x="119870" y="149848"/>
                  </a:lnTo>
                  <a:lnTo>
                    <a:pt x="143312" y="154726"/>
                  </a:lnTo>
                  <a:lnTo>
                    <a:pt x="205105" y="181823"/>
                  </a:lnTo>
                  <a:lnTo>
                    <a:pt x="228475" y="204002"/>
                  </a:lnTo>
                  <a:lnTo>
                    <a:pt x="268358" y="255227"/>
                  </a:lnTo>
                  <a:lnTo>
                    <a:pt x="275988" y="276041"/>
                  </a:lnTo>
                  <a:lnTo>
                    <a:pt x="279379" y="300889"/>
                  </a:lnTo>
                  <a:lnTo>
                    <a:pt x="274647" y="324411"/>
                  </a:lnTo>
                  <a:lnTo>
                    <a:pt x="263575" y="345394"/>
                  </a:lnTo>
                  <a:lnTo>
                    <a:pt x="246956" y="362518"/>
                  </a:lnTo>
                  <a:lnTo>
                    <a:pt x="217868" y="379724"/>
                  </a:lnTo>
                  <a:lnTo>
                    <a:pt x="175845" y="392231"/>
                  </a:lnTo>
                  <a:lnTo>
                    <a:pt x="137527" y="392167"/>
                  </a:lnTo>
                  <a:lnTo>
                    <a:pt x="85543" y="378446"/>
                  </a:lnTo>
                  <a:lnTo>
                    <a:pt x="6099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37616" y="3913490"/>
              <a:ext cx="273742" cy="111983"/>
            </a:xfrm>
            <a:custGeom>
              <a:avLst/>
              <a:gdLst/>
              <a:ahLst/>
              <a:cxnLst/>
              <a:rect l="0" t="0" r="0" b="0"/>
              <a:pathLst>
                <a:path w="273742" h="111983">
                  <a:moveTo>
                    <a:pt x="0" y="24168"/>
                  </a:moveTo>
                  <a:lnTo>
                    <a:pt x="3120" y="66860"/>
                  </a:lnTo>
                  <a:lnTo>
                    <a:pt x="15619" y="111982"/>
                  </a:lnTo>
                  <a:lnTo>
                    <a:pt x="13571" y="106480"/>
                  </a:lnTo>
                  <a:lnTo>
                    <a:pt x="22382" y="53190"/>
                  </a:lnTo>
                  <a:lnTo>
                    <a:pt x="25450" y="40007"/>
                  </a:lnTo>
                  <a:lnTo>
                    <a:pt x="38217" y="19119"/>
                  </a:lnTo>
                  <a:lnTo>
                    <a:pt x="46535" y="10273"/>
                  </a:lnTo>
                  <a:lnTo>
                    <a:pt x="55590" y="5546"/>
                  </a:lnTo>
                  <a:lnTo>
                    <a:pt x="75010" y="3413"/>
                  </a:lnTo>
                  <a:lnTo>
                    <a:pt x="92219" y="9484"/>
                  </a:lnTo>
                  <a:lnTo>
                    <a:pt x="127921" y="32446"/>
                  </a:lnTo>
                  <a:lnTo>
                    <a:pt x="135584" y="32026"/>
                  </a:lnTo>
                  <a:lnTo>
                    <a:pt x="141862" y="27067"/>
                  </a:lnTo>
                  <a:lnTo>
                    <a:pt x="147217" y="19081"/>
                  </a:lnTo>
                  <a:lnTo>
                    <a:pt x="162526" y="7089"/>
                  </a:lnTo>
                  <a:lnTo>
                    <a:pt x="171522" y="2253"/>
                  </a:lnTo>
                  <a:lnTo>
                    <a:pt x="193995" y="0"/>
                  </a:lnTo>
                  <a:lnTo>
                    <a:pt x="217242" y="4068"/>
                  </a:lnTo>
                  <a:lnTo>
                    <a:pt x="235372" y="13675"/>
                  </a:lnTo>
                  <a:lnTo>
                    <a:pt x="248109" y="28863"/>
                  </a:lnTo>
                  <a:lnTo>
                    <a:pt x="265819" y="67209"/>
                  </a:lnTo>
                  <a:lnTo>
                    <a:pt x="273741" y="108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106114" y="3883828"/>
              <a:ext cx="137711" cy="327476"/>
            </a:xfrm>
            <a:custGeom>
              <a:avLst/>
              <a:gdLst/>
              <a:ahLst/>
              <a:cxnLst/>
              <a:rect l="0" t="0" r="0" b="0"/>
              <a:pathLst>
                <a:path w="137711" h="327476">
                  <a:moveTo>
                    <a:pt x="0" y="85415"/>
                  </a:moveTo>
                  <a:lnTo>
                    <a:pt x="5589" y="144032"/>
                  </a:lnTo>
                  <a:lnTo>
                    <a:pt x="17958" y="205442"/>
                  </a:lnTo>
                  <a:lnTo>
                    <a:pt x="28547" y="266965"/>
                  </a:lnTo>
                  <a:lnTo>
                    <a:pt x="37251" y="327475"/>
                  </a:lnTo>
                  <a:lnTo>
                    <a:pt x="20567" y="264435"/>
                  </a:lnTo>
                  <a:lnTo>
                    <a:pt x="10383" y="214887"/>
                  </a:lnTo>
                  <a:lnTo>
                    <a:pt x="3076" y="167451"/>
                  </a:lnTo>
                  <a:lnTo>
                    <a:pt x="911" y="116351"/>
                  </a:lnTo>
                  <a:lnTo>
                    <a:pt x="270" y="67285"/>
                  </a:lnTo>
                  <a:lnTo>
                    <a:pt x="2460" y="39923"/>
                  </a:lnTo>
                  <a:lnTo>
                    <a:pt x="11231" y="19963"/>
                  </a:lnTo>
                  <a:lnTo>
                    <a:pt x="26049" y="6412"/>
                  </a:lnTo>
                  <a:lnTo>
                    <a:pt x="34913" y="1161"/>
                  </a:lnTo>
                  <a:lnTo>
                    <a:pt x="44333" y="0"/>
                  </a:lnTo>
                  <a:lnTo>
                    <a:pt x="64157" y="4949"/>
                  </a:lnTo>
                  <a:lnTo>
                    <a:pt x="112823" y="42064"/>
                  </a:lnTo>
                  <a:lnTo>
                    <a:pt x="127353" y="57959"/>
                  </a:lnTo>
                  <a:lnTo>
                    <a:pt x="137710" y="76722"/>
                  </a:lnTo>
                  <a:lnTo>
                    <a:pt x="137430" y="84299"/>
                  </a:lnTo>
                  <a:lnTo>
                    <a:pt x="133734" y="90520"/>
                  </a:lnTo>
                  <a:lnTo>
                    <a:pt x="127760" y="95838"/>
                  </a:lnTo>
                  <a:lnTo>
                    <a:pt x="120269" y="98213"/>
                  </a:lnTo>
                  <a:lnTo>
                    <a:pt x="58912" y="96297"/>
                  </a:lnTo>
                  <a:lnTo>
                    <a:pt x="42114" y="959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285098" y="3695502"/>
              <a:ext cx="200043" cy="347442"/>
            </a:xfrm>
            <a:custGeom>
              <a:avLst/>
              <a:gdLst/>
              <a:ahLst/>
              <a:cxnLst/>
              <a:rect l="0" t="0" r="0" b="0"/>
              <a:pathLst>
                <a:path w="200043" h="347442">
                  <a:moveTo>
                    <a:pt x="0" y="0"/>
                  </a:moveTo>
                  <a:lnTo>
                    <a:pt x="5589" y="62093"/>
                  </a:lnTo>
                  <a:lnTo>
                    <a:pt x="21331" y="124005"/>
                  </a:lnTo>
                  <a:lnTo>
                    <a:pt x="37471" y="187082"/>
                  </a:lnTo>
                  <a:lnTo>
                    <a:pt x="44316" y="242369"/>
                  </a:lnTo>
                  <a:lnTo>
                    <a:pt x="56587" y="298350"/>
                  </a:lnTo>
                  <a:lnTo>
                    <a:pt x="61220" y="340434"/>
                  </a:lnTo>
                  <a:lnTo>
                    <a:pt x="60701" y="345109"/>
                  </a:lnTo>
                  <a:lnTo>
                    <a:pt x="59184" y="343547"/>
                  </a:lnTo>
                  <a:lnTo>
                    <a:pt x="55550" y="329332"/>
                  </a:lnTo>
                  <a:lnTo>
                    <a:pt x="47436" y="274361"/>
                  </a:lnTo>
                  <a:lnTo>
                    <a:pt x="49280" y="242339"/>
                  </a:lnTo>
                  <a:lnTo>
                    <a:pt x="62825" y="210625"/>
                  </a:lnTo>
                  <a:lnTo>
                    <a:pt x="71129" y="203587"/>
                  </a:lnTo>
                  <a:lnTo>
                    <a:pt x="92834" y="195768"/>
                  </a:lnTo>
                  <a:lnTo>
                    <a:pt x="102834" y="196023"/>
                  </a:lnTo>
                  <a:lnTo>
                    <a:pt x="120183" y="202545"/>
                  </a:lnTo>
                  <a:lnTo>
                    <a:pt x="143104" y="219371"/>
                  </a:lnTo>
                  <a:lnTo>
                    <a:pt x="185935" y="274514"/>
                  </a:lnTo>
                  <a:lnTo>
                    <a:pt x="193772" y="298261"/>
                  </a:lnTo>
                  <a:lnTo>
                    <a:pt x="20004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549688" y="3327891"/>
              <a:ext cx="2007570" cy="957208"/>
            </a:xfrm>
            <a:custGeom>
              <a:avLst/>
              <a:gdLst/>
              <a:ahLst/>
              <a:cxnLst/>
              <a:rect l="0" t="0" r="0" b="0"/>
              <a:pathLst>
                <a:path w="2007570" h="957208">
                  <a:moveTo>
                    <a:pt x="1030001" y="125456"/>
                  </a:moveTo>
                  <a:lnTo>
                    <a:pt x="971222" y="72916"/>
                  </a:lnTo>
                  <a:lnTo>
                    <a:pt x="919994" y="50347"/>
                  </a:lnTo>
                  <a:lnTo>
                    <a:pt x="864815" y="28558"/>
                  </a:lnTo>
                  <a:lnTo>
                    <a:pt x="805735" y="18708"/>
                  </a:lnTo>
                  <a:lnTo>
                    <a:pt x="755321" y="9209"/>
                  </a:lnTo>
                  <a:lnTo>
                    <a:pt x="700220" y="2105"/>
                  </a:lnTo>
                  <a:lnTo>
                    <a:pt x="639440" y="0"/>
                  </a:lnTo>
                  <a:lnTo>
                    <a:pt x="586336" y="2496"/>
                  </a:lnTo>
                  <a:lnTo>
                    <a:pt x="539016" y="7525"/>
                  </a:lnTo>
                  <a:lnTo>
                    <a:pt x="476911" y="14813"/>
                  </a:lnTo>
                  <a:lnTo>
                    <a:pt x="413757" y="30918"/>
                  </a:lnTo>
                  <a:lnTo>
                    <a:pt x="359232" y="44781"/>
                  </a:lnTo>
                  <a:lnTo>
                    <a:pt x="297855" y="68359"/>
                  </a:lnTo>
                  <a:lnTo>
                    <a:pt x="247909" y="95670"/>
                  </a:lnTo>
                  <a:lnTo>
                    <a:pt x="191638" y="136340"/>
                  </a:lnTo>
                  <a:lnTo>
                    <a:pt x="128359" y="189843"/>
                  </a:lnTo>
                  <a:lnTo>
                    <a:pt x="86308" y="242203"/>
                  </a:lnTo>
                  <a:lnTo>
                    <a:pt x="55125" y="297606"/>
                  </a:lnTo>
                  <a:lnTo>
                    <a:pt x="27699" y="359302"/>
                  </a:lnTo>
                  <a:lnTo>
                    <a:pt x="17164" y="387315"/>
                  </a:lnTo>
                  <a:lnTo>
                    <a:pt x="7282" y="449839"/>
                  </a:lnTo>
                  <a:lnTo>
                    <a:pt x="0" y="507596"/>
                  </a:lnTo>
                  <a:lnTo>
                    <a:pt x="6968" y="564065"/>
                  </a:lnTo>
                  <a:lnTo>
                    <a:pt x="19609" y="617160"/>
                  </a:lnTo>
                  <a:lnTo>
                    <a:pt x="38960" y="661790"/>
                  </a:lnTo>
                  <a:lnTo>
                    <a:pt x="66482" y="695995"/>
                  </a:lnTo>
                  <a:lnTo>
                    <a:pt x="120283" y="737989"/>
                  </a:lnTo>
                  <a:lnTo>
                    <a:pt x="175396" y="770189"/>
                  </a:lnTo>
                  <a:lnTo>
                    <a:pt x="224363" y="790790"/>
                  </a:lnTo>
                  <a:lnTo>
                    <a:pt x="287072" y="808825"/>
                  </a:lnTo>
                  <a:lnTo>
                    <a:pt x="347207" y="827226"/>
                  </a:lnTo>
                  <a:lnTo>
                    <a:pt x="404275" y="841368"/>
                  </a:lnTo>
                  <a:lnTo>
                    <a:pt x="462033" y="857768"/>
                  </a:lnTo>
                  <a:lnTo>
                    <a:pt x="523090" y="867423"/>
                  </a:lnTo>
                  <a:lnTo>
                    <a:pt x="572529" y="876922"/>
                  </a:lnTo>
                  <a:lnTo>
                    <a:pt x="628070" y="890612"/>
                  </a:lnTo>
                  <a:lnTo>
                    <a:pt x="691228" y="908085"/>
                  </a:lnTo>
                  <a:lnTo>
                    <a:pt x="753820" y="917290"/>
                  </a:lnTo>
                  <a:lnTo>
                    <a:pt x="803481" y="929565"/>
                  </a:lnTo>
                  <a:lnTo>
                    <a:pt x="861238" y="934199"/>
                  </a:lnTo>
                  <a:lnTo>
                    <a:pt x="921666" y="943000"/>
                  </a:lnTo>
                  <a:lnTo>
                    <a:pt x="977449" y="945952"/>
                  </a:lnTo>
                  <a:lnTo>
                    <a:pt x="1040325" y="953818"/>
                  </a:lnTo>
                  <a:lnTo>
                    <a:pt x="1093824" y="956538"/>
                  </a:lnTo>
                  <a:lnTo>
                    <a:pt x="1144838" y="957009"/>
                  </a:lnTo>
                  <a:lnTo>
                    <a:pt x="1188664" y="957119"/>
                  </a:lnTo>
                  <a:lnTo>
                    <a:pt x="1235438" y="957168"/>
                  </a:lnTo>
                  <a:lnTo>
                    <a:pt x="1283523" y="957190"/>
                  </a:lnTo>
                  <a:lnTo>
                    <a:pt x="1332190" y="957199"/>
                  </a:lnTo>
                  <a:lnTo>
                    <a:pt x="1381116" y="957204"/>
                  </a:lnTo>
                  <a:lnTo>
                    <a:pt x="1427038" y="957206"/>
                  </a:lnTo>
                  <a:lnTo>
                    <a:pt x="1472014" y="957207"/>
                  </a:lnTo>
                  <a:lnTo>
                    <a:pt x="1519299" y="957207"/>
                  </a:lnTo>
                  <a:lnTo>
                    <a:pt x="1564491" y="957207"/>
                  </a:lnTo>
                  <a:lnTo>
                    <a:pt x="1623156" y="954087"/>
                  </a:lnTo>
                  <a:lnTo>
                    <a:pt x="1676413" y="948874"/>
                  </a:lnTo>
                  <a:lnTo>
                    <a:pt x="1736647" y="944209"/>
                  </a:lnTo>
                  <a:lnTo>
                    <a:pt x="1789589" y="935419"/>
                  </a:lnTo>
                  <a:lnTo>
                    <a:pt x="1850097" y="921968"/>
                  </a:lnTo>
                  <a:lnTo>
                    <a:pt x="1909970" y="899640"/>
                  </a:lnTo>
                  <a:lnTo>
                    <a:pt x="1938554" y="886388"/>
                  </a:lnTo>
                  <a:lnTo>
                    <a:pt x="1960617" y="866461"/>
                  </a:lnTo>
                  <a:lnTo>
                    <a:pt x="1977052" y="842006"/>
                  </a:lnTo>
                  <a:lnTo>
                    <a:pt x="2001140" y="779921"/>
                  </a:lnTo>
                  <a:lnTo>
                    <a:pt x="2007569" y="719633"/>
                  </a:lnTo>
                  <a:lnTo>
                    <a:pt x="2005719" y="657638"/>
                  </a:lnTo>
                  <a:lnTo>
                    <a:pt x="1989982" y="597657"/>
                  </a:lnTo>
                  <a:lnTo>
                    <a:pt x="1969143" y="540608"/>
                  </a:lnTo>
                  <a:lnTo>
                    <a:pt x="1954013" y="508946"/>
                  </a:lnTo>
                  <a:lnTo>
                    <a:pt x="1914175" y="451307"/>
                  </a:lnTo>
                  <a:lnTo>
                    <a:pt x="1872261" y="391741"/>
                  </a:lnTo>
                  <a:lnTo>
                    <a:pt x="1827046" y="335371"/>
                  </a:lnTo>
                  <a:lnTo>
                    <a:pt x="1766722" y="284250"/>
                  </a:lnTo>
                  <a:lnTo>
                    <a:pt x="1703801" y="241345"/>
                  </a:lnTo>
                  <a:lnTo>
                    <a:pt x="1650009" y="207354"/>
                  </a:lnTo>
                  <a:lnTo>
                    <a:pt x="1589474" y="180146"/>
                  </a:lnTo>
                  <a:lnTo>
                    <a:pt x="1527228" y="154653"/>
                  </a:lnTo>
                  <a:lnTo>
                    <a:pt x="1464107" y="130037"/>
                  </a:lnTo>
                  <a:lnTo>
                    <a:pt x="1408815" y="115139"/>
                  </a:lnTo>
                  <a:lnTo>
                    <a:pt x="1347244" y="100931"/>
                  </a:lnTo>
                  <a:lnTo>
                    <a:pt x="1285992" y="86860"/>
                  </a:lnTo>
                  <a:lnTo>
                    <a:pt x="1237131" y="77495"/>
                  </a:lnTo>
                  <a:lnTo>
                    <a:pt x="1174987" y="70619"/>
                  </a:lnTo>
                  <a:lnTo>
                    <a:pt x="1124042" y="64754"/>
                  </a:lnTo>
                  <a:lnTo>
                    <a:pt x="1071903" y="63017"/>
                  </a:lnTo>
                  <a:lnTo>
                    <a:pt x="1022529" y="62502"/>
                  </a:lnTo>
                  <a:lnTo>
                    <a:pt x="981384" y="62349"/>
                  </a:lnTo>
                  <a:lnTo>
                    <a:pt x="945773" y="62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5516933" y="3432290"/>
            <a:ext cx="902564" cy="1006340"/>
            <a:chOff x="5516933" y="3432290"/>
            <a:chExt cx="902564" cy="1006340"/>
          </a:xfrm>
        </p:grpSpPr>
        <p:sp>
          <p:nvSpPr>
            <p:cNvPr id="114" name="Freeform 113"/>
            <p:cNvSpPr/>
            <p:nvPr/>
          </p:nvSpPr>
          <p:spPr>
            <a:xfrm>
              <a:off x="5716974" y="3432290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85" y="153672"/>
                  </a:lnTo>
                  <a:lnTo>
                    <a:pt x="3136" y="213542"/>
                  </a:lnTo>
                  <a:lnTo>
                    <a:pt x="9068" y="275758"/>
                  </a:lnTo>
                  <a:lnTo>
                    <a:pt x="9070" y="32959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895958" y="3453347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723" y="165005"/>
                  </a:lnTo>
                  <a:lnTo>
                    <a:pt x="18670" y="221110"/>
                  </a:lnTo>
                  <a:lnTo>
                    <a:pt x="20350" y="260096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043357" y="3439104"/>
              <a:ext cx="204602" cy="330099"/>
            </a:xfrm>
            <a:custGeom>
              <a:avLst/>
              <a:gdLst/>
              <a:ahLst/>
              <a:cxnLst/>
              <a:rect l="0" t="0" r="0" b="0"/>
              <a:pathLst>
                <a:path w="204602" h="330099">
                  <a:moveTo>
                    <a:pt x="0" y="3714"/>
                  </a:moveTo>
                  <a:lnTo>
                    <a:pt x="11178" y="14893"/>
                  </a:lnTo>
                  <a:lnTo>
                    <a:pt x="29145" y="20381"/>
                  </a:lnTo>
                  <a:lnTo>
                    <a:pt x="92313" y="23023"/>
                  </a:lnTo>
                  <a:lnTo>
                    <a:pt x="144490" y="13204"/>
                  </a:lnTo>
                  <a:lnTo>
                    <a:pt x="188938" y="0"/>
                  </a:lnTo>
                  <a:lnTo>
                    <a:pt x="196149" y="2408"/>
                  </a:lnTo>
                  <a:lnTo>
                    <a:pt x="200956" y="8692"/>
                  </a:lnTo>
                  <a:lnTo>
                    <a:pt x="204160" y="17562"/>
                  </a:lnTo>
                  <a:lnTo>
                    <a:pt x="204601" y="36775"/>
                  </a:lnTo>
                  <a:lnTo>
                    <a:pt x="192237" y="96542"/>
                  </a:lnTo>
                  <a:lnTo>
                    <a:pt x="175709" y="148306"/>
                  </a:lnTo>
                  <a:lnTo>
                    <a:pt x="150694" y="203386"/>
                  </a:lnTo>
                  <a:lnTo>
                    <a:pt x="124422" y="256350"/>
                  </a:lnTo>
                  <a:lnTo>
                    <a:pt x="102375" y="305915"/>
                  </a:lnTo>
                  <a:lnTo>
                    <a:pt x="84228" y="330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516933" y="3853622"/>
              <a:ext cx="842280" cy="20866"/>
            </a:xfrm>
            <a:custGeom>
              <a:avLst/>
              <a:gdLst/>
              <a:ahLst/>
              <a:cxnLst/>
              <a:rect l="0" t="0" r="0" b="0"/>
              <a:pathLst>
                <a:path w="842280" h="20866">
                  <a:moveTo>
                    <a:pt x="842279" y="10336"/>
                  </a:moveTo>
                  <a:lnTo>
                    <a:pt x="814723" y="3101"/>
                  </a:lnTo>
                  <a:lnTo>
                    <a:pt x="755381" y="458"/>
                  </a:lnTo>
                  <a:lnTo>
                    <a:pt x="704617" y="0"/>
                  </a:lnTo>
                  <a:lnTo>
                    <a:pt x="652532" y="2984"/>
                  </a:lnTo>
                  <a:lnTo>
                    <a:pt x="596935" y="8158"/>
                  </a:lnTo>
                  <a:lnTo>
                    <a:pt x="536008" y="12810"/>
                  </a:lnTo>
                  <a:lnTo>
                    <a:pt x="479741" y="18478"/>
                  </a:lnTo>
                  <a:lnTo>
                    <a:pt x="427194" y="20158"/>
                  </a:lnTo>
                  <a:lnTo>
                    <a:pt x="367171" y="20655"/>
                  </a:lnTo>
                  <a:lnTo>
                    <a:pt x="304933" y="20803"/>
                  </a:lnTo>
                  <a:lnTo>
                    <a:pt x="242039" y="20846"/>
                  </a:lnTo>
                  <a:lnTo>
                    <a:pt x="178950" y="20859"/>
                  </a:lnTo>
                  <a:lnTo>
                    <a:pt x="118922" y="20863"/>
                  </a:lnTo>
                  <a:lnTo>
                    <a:pt x="67211" y="20864"/>
                  </a:lnTo>
                  <a:lnTo>
                    <a:pt x="28493" y="20865"/>
                  </a:lnTo>
                  <a:lnTo>
                    <a:pt x="0" y="20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601160" y="4039779"/>
              <a:ext cx="242157" cy="398851"/>
            </a:xfrm>
            <a:custGeom>
              <a:avLst/>
              <a:gdLst/>
              <a:ahLst/>
              <a:cxnLst/>
              <a:rect l="0" t="0" r="0" b="0"/>
              <a:pathLst>
                <a:path w="242157" h="398851">
                  <a:moveTo>
                    <a:pt x="0" y="87392"/>
                  </a:moveTo>
                  <a:lnTo>
                    <a:pt x="19128" y="34687"/>
                  </a:lnTo>
                  <a:lnTo>
                    <a:pt x="30338" y="18734"/>
                  </a:lnTo>
                  <a:lnTo>
                    <a:pt x="46239" y="6964"/>
                  </a:lnTo>
                  <a:lnTo>
                    <a:pt x="55393" y="2188"/>
                  </a:lnTo>
                  <a:lnTo>
                    <a:pt x="74922" y="0"/>
                  </a:lnTo>
                  <a:lnTo>
                    <a:pt x="94130" y="4097"/>
                  </a:lnTo>
                  <a:lnTo>
                    <a:pt x="110466" y="13717"/>
                  </a:lnTo>
                  <a:lnTo>
                    <a:pt x="132817" y="37876"/>
                  </a:lnTo>
                  <a:lnTo>
                    <a:pt x="160160" y="85887"/>
                  </a:lnTo>
                  <a:lnTo>
                    <a:pt x="178039" y="140430"/>
                  </a:lnTo>
                  <a:lnTo>
                    <a:pt x="187247" y="196264"/>
                  </a:lnTo>
                  <a:lnTo>
                    <a:pt x="187895" y="259589"/>
                  </a:lnTo>
                  <a:lnTo>
                    <a:pt x="177972" y="315252"/>
                  </a:lnTo>
                  <a:lnTo>
                    <a:pt x="165037" y="349488"/>
                  </a:lnTo>
                  <a:lnTo>
                    <a:pt x="139705" y="386908"/>
                  </a:lnTo>
                  <a:lnTo>
                    <a:pt x="119803" y="395985"/>
                  </a:lnTo>
                  <a:lnTo>
                    <a:pt x="96530" y="398850"/>
                  </a:lnTo>
                  <a:lnTo>
                    <a:pt x="74488" y="396223"/>
                  </a:lnTo>
                  <a:lnTo>
                    <a:pt x="66037" y="390375"/>
                  </a:lnTo>
                  <a:lnTo>
                    <a:pt x="53527" y="371400"/>
                  </a:lnTo>
                  <a:lnTo>
                    <a:pt x="50306" y="344249"/>
                  </a:lnTo>
                  <a:lnTo>
                    <a:pt x="57770" y="290337"/>
                  </a:lnTo>
                  <a:lnTo>
                    <a:pt x="70129" y="270786"/>
                  </a:lnTo>
                  <a:lnTo>
                    <a:pt x="78339" y="262297"/>
                  </a:lnTo>
                  <a:lnTo>
                    <a:pt x="99938" y="252865"/>
                  </a:lnTo>
                  <a:lnTo>
                    <a:pt x="112249" y="250350"/>
                  </a:lnTo>
                  <a:lnTo>
                    <a:pt x="138406" y="253794"/>
                  </a:lnTo>
                  <a:lnTo>
                    <a:pt x="163290" y="264294"/>
                  </a:lnTo>
                  <a:lnTo>
                    <a:pt x="205919" y="304013"/>
                  </a:lnTo>
                  <a:lnTo>
                    <a:pt x="242156" y="361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927544" y="432721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990715" y="4060087"/>
              <a:ext cx="221099" cy="351960"/>
            </a:xfrm>
            <a:custGeom>
              <a:avLst/>
              <a:gdLst/>
              <a:ahLst/>
              <a:cxnLst/>
              <a:rect l="0" t="0" r="0" b="0"/>
              <a:pathLst>
                <a:path w="221099" h="351960">
                  <a:moveTo>
                    <a:pt x="0" y="24970"/>
                  </a:moveTo>
                  <a:lnTo>
                    <a:pt x="17981" y="9328"/>
                  </a:lnTo>
                  <a:lnTo>
                    <a:pt x="34897" y="1250"/>
                  </a:lnTo>
                  <a:lnTo>
                    <a:pt x="54114" y="0"/>
                  </a:lnTo>
                  <a:lnTo>
                    <a:pt x="73183" y="4513"/>
                  </a:lnTo>
                  <a:lnTo>
                    <a:pt x="89458" y="14318"/>
                  </a:lnTo>
                  <a:lnTo>
                    <a:pt x="111774" y="38581"/>
                  </a:lnTo>
                  <a:lnTo>
                    <a:pt x="127615" y="73586"/>
                  </a:lnTo>
                  <a:lnTo>
                    <a:pt x="135042" y="135742"/>
                  </a:lnTo>
                  <a:lnTo>
                    <a:pt x="135159" y="185823"/>
                  </a:lnTo>
                  <a:lnTo>
                    <a:pt x="125310" y="245259"/>
                  </a:lnTo>
                  <a:lnTo>
                    <a:pt x="112388" y="284823"/>
                  </a:lnTo>
                  <a:lnTo>
                    <a:pt x="86333" y="338042"/>
                  </a:lnTo>
                  <a:lnTo>
                    <a:pt x="69955" y="350506"/>
                  </a:lnTo>
                  <a:lnTo>
                    <a:pt x="61845" y="351959"/>
                  </a:lnTo>
                  <a:lnTo>
                    <a:pt x="54098" y="350587"/>
                  </a:lnTo>
                  <a:lnTo>
                    <a:pt x="46594" y="347333"/>
                  </a:lnTo>
                  <a:lnTo>
                    <a:pt x="41591" y="340484"/>
                  </a:lnTo>
                  <a:lnTo>
                    <a:pt x="36032" y="320396"/>
                  </a:lnTo>
                  <a:lnTo>
                    <a:pt x="38492" y="288368"/>
                  </a:lnTo>
                  <a:lnTo>
                    <a:pt x="52219" y="256652"/>
                  </a:lnTo>
                  <a:lnTo>
                    <a:pt x="67662" y="241803"/>
                  </a:lnTo>
                  <a:lnTo>
                    <a:pt x="87394" y="232474"/>
                  </a:lnTo>
                  <a:lnTo>
                    <a:pt x="123640" y="228392"/>
                  </a:lnTo>
                  <a:lnTo>
                    <a:pt x="184218" y="234367"/>
                  </a:lnTo>
                  <a:lnTo>
                    <a:pt x="221098" y="235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203460" y="4032414"/>
              <a:ext cx="216037" cy="300902"/>
            </a:xfrm>
            <a:custGeom>
              <a:avLst/>
              <a:gdLst/>
              <a:ahLst/>
              <a:cxnLst/>
              <a:rect l="0" t="0" r="0" b="0"/>
              <a:pathLst>
                <a:path w="216037" h="300902">
                  <a:moveTo>
                    <a:pt x="134695" y="0"/>
                  </a:moveTo>
                  <a:lnTo>
                    <a:pt x="107139" y="7236"/>
                  </a:lnTo>
                  <a:lnTo>
                    <a:pt x="54036" y="12998"/>
                  </a:lnTo>
                  <a:lnTo>
                    <a:pt x="9058" y="25054"/>
                  </a:lnTo>
                  <a:lnTo>
                    <a:pt x="2974" y="30741"/>
                  </a:lnTo>
                  <a:lnTo>
                    <a:pt x="88" y="38042"/>
                  </a:lnTo>
                  <a:lnTo>
                    <a:pt x="0" y="56682"/>
                  </a:lnTo>
                  <a:lnTo>
                    <a:pt x="12611" y="114728"/>
                  </a:lnTo>
                  <a:lnTo>
                    <a:pt x="26389" y="171433"/>
                  </a:lnTo>
                  <a:lnTo>
                    <a:pt x="27396" y="184479"/>
                  </a:lnTo>
                  <a:lnTo>
                    <a:pt x="29237" y="189667"/>
                  </a:lnTo>
                  <a:lnTo>
                    <a:pt x="31634" y="189615"/>
                  </a:lnTo>
                  <a:lnTo>
                    <a:pt x="37418" y="180200"/>
                  </a:lnTo>
                  <a:lnTo>
                    <a:pt x="49590" y="156338"/>
                  </a:lnTo>
                  <a:lnTo>
                    <a:pt x="65285" y="141233"/>
                  </a:lnTo>
                  <a:lnTo>
                    <a:pt x="87079" y="132961"/>
                  </a:lnTo>
                  <a:lnTo>
                    <a:pt x="99442" y="130754"/>
                  </a:lnTo>
                  <a:lnTo>
                    <a:pt x="122537" y="134542"/>
                  </a:lnTo>
                  <a:lnTo>
                    <a:pt x="184075" y="160843"/>
                  </a:lnTo>
                  <a:lnTo>
                    <a:pt x="198756" y="174431"/>
                  </a:lnTo>
                  <a:lnTo>
                    <a:pt x="209180" y="192169"/>
                  </a:lnTo>
                  <a:lnTo>
                    <a:pt x="216036" y="227475"/>
                  </a:lnTo>
                  <a:lnTo>
                    <a:pt x="212478" y="261982"/>
                  </a:lnTo>
                  <a:lnTo>
                    <a:pt x="200851" y="280603"/>
                  </a:lnTo>
                  <a:lnTo>
                    <a:pt x="192837" y="288844"/>
                  </a:lnTo>
                  <a:lnTo>
                    <a:pt x="168335" y="298001"/>
                  </a:lnTo>
                  <a:lnTo>
                    <a:pt x="140288" y="300901"/>
                  </a:lnTo>
                  <a:lnTo>
                    <a:pt x="96805" y="293231"/>
                  </a:lnTo>
                  <a:lnTo>
                    <a:pt x="71524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6738238" y="3811316"/>
            <a:ext cx="178985" cy="147400"/>
            <a:chOff x="6738238" y="3811316"/>
            <a:chExt cx="178985" cy="147400"/>
          </a:xfrm>
        </p:grpSpPr>
        <p:sp>
          <p:nvSpPr>
            <p:cNvPr id="123" name="Freeform 122"/>
            <p:cNvSpPr/>
            <p:nvPr/>
          </p:nvSpPr>
          <p:spPr>
            <a:xfrm>
              <a:off x="6738238" y="3811316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78253" y="14654"/>
                  </a:lnTo>
                  <a:lnTo>
                    <a:pt x="19562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769823" y="3949650"/>
              <a:ext cx="147400" cy="9066"/>
            </a:xfrm>
            <a:custGeom>
              <a:avLst/>
              <a:gdLst/>
              <a:ahLst/>
              <a:cxnLst/>
              <a:rect l="0" t="0" r="0" b="0"/>
              <a:pathLst>
                <a:path w="147400" h="9066">
                  <a:moveTo>
                    <a:pt x="147399" y="9065"/>
                  </a:moveTo>
                  <a:lnTo>
                    <a:pt x="104707" y="5945"/>
                  </a:lnTo>
                  <a:lnTo>
                    <a:pt x="51879" y="0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7045657" y="3169222"/>
            <a:ext cx="2562011" cy="1094819"/>
            <a:chOff x="7045657" y="3169222"/>
            <a:chExt cx="2562011" cy="1094819"/>
          </a:xfrm>
        </p:grpSpPr>
        <p:sp>
          <p:nvSpPr>
            <p:cNvPr id="126" name="Freeform 125"/>
            <p:cNvSpPr/>
            <p:nvPr/>
          </p:nvSpPr>
          <p:spPr>
            <a:xfrm>
              <a:off x="7306777" y="3495461"/>
              <a:ext cx="334196" cy="566350"/>
            </a:xfrm>
            <a:custGeom>
              <a:avLst/>
              <a:gdLst/>
              <a:ahLst/>
              <a:cxnLst/>
              <a:rect l="0" t="0" r="0" b="0"/>
              <a:pathLst>
                <a:path w="334196" h="566350">
                  <a:moveTo>
                    <a:pt x="326384" y="0"/>
                  </a:moveTo>
                  <a:lnTo>
                    <a:pt x="264103" y="17958"/>
                  </a:lnTo>
                  <a:lnTo>
                    <a:pt x="210052" y="28547"/>
                  </a:lnTo>
                  <a:lnTo>
                    <a:pt x="171423" y="27565"/>
                  </a:lnTo>
                  <a:lnTo>
                    <a:pt x="121339" y="16753"/>
                  </a:lnTo>
                  <a:lnTo>
                    <a:pt x="80275" y="12373"/>
                  </a:lnTo>
                  <a:lnTo>
                    <a:pt x="58685" y="17587"/>
                  </a:lnTo>
                  <a:lnTo>
                    <a:pt x="49651" y="22253"/>
                  </a:lnTo>
                  <a:lnTo>
                    <a:pt x="43630" y="30043"/>
                  </a:lnTo>
                  <a:lnTo>
                    <a:pt x="36938" y="51177"/>
                  </a:lnTo>
                  <a:lnTo>
                    <a:pt x="38760" y="83794"/>
                  </a:lnTo>
                  <a:lnTo>
                    <a:pt x="48687" y="135831"/>
                  </a:lnTo>
                  <a:lnTo>
                    <a:pt x="51861" y="198103"/>
                  </a:lnTo>
                  <a:lnTo>
                    <a:pt x="58605" y="261570"/>
                  </a:lnTo>
                  <a:lnTo>
                    <a:pt x="53659" y="321228"/>
                  </a:lnTo>
                  <a:lnTo>
                    <a:pt x="54490" y="326456"/>
                  </a:lnTo>
                  <a:lnTo>
                    <a:pt x="56213" y="326432"/>
                  </a:lnTo>
                  <a:lnTo>
                    <a:pt x="92072" y="278100"/>
                  </a:lnTo>
                  <a:lnTo>
                    <a:pt x="123727" y="262034"/>
                  </a:lnTo>
                  <a:lnTo>
                    <a:pt x="162742" y="255455"/>
                  </a:lnTo>
                  <a:lnTo>
                    <a:pt x="203938" y="259094"/>
                  </a:lnTo>
                  <a:lnTo>
                    <a:pt x="240191" y="273170"/>
                  </a:lnTo>
                  <a:lnTo>
                    <a:pt x="290500" y="312603"/>
                  </a:lnTo>
                  <a:lnTo>
                    <a:pt x="318038" y="348877"/>
                  </a:lnTo>
                  <a:lnTo>
                    <a:pt x="327743" y="369136"/>
                  </a:lnTo>
                  <a:lnTo>
                    <a:pt x="334195" y="411450"/>
                  </a:lnTo>
                  <a:lnTo>
                    <a:pt x="330518" y="449854"/>
                  </a:lnTo>
                  <a:lnTo>
                    <a:pt x="316430" y="483460"/>
                  </a:lnTo>
                  <a:lnTo>
                    <a:pt x="291849" y="515644"/>
                  </a:lnTo>
                  <a:lnTo>
                    <a:pt x="269310" y="530602"/>
                  </a:lnTo>
                  <a:lnTo>
                    <a:pt x="216714" y="549737"/>
                  </a:lnTo>
                  <a:lnTo>
                    <a:pt x="169627" y="561148"/>
                  </a:lnTo>
                  <a:lnTo>
                    <a:pt x="118630" y="566349"/>
                  </a:lnTo>
                  <a:lnTo>
                    <a:pt x="72064" y="562301"/>
                  </a:lnTo>
                  <a:lnTo>
                    <a:pt x="25154" y="543216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717018" y="3586931"/>
              <a:ext cx="347812" cy="474063"/>
            </a:xfrm>
            <a:custGeom>
              <a:avLst/>
              <a:gdLst/>
              <a:ahLst/>
              <a:cxnLst/>
              <a:rect l="0" t="0" r="0" b="0"/>
              <a:pathLst>
                <a:path w="347812" h="474063">
                  <a:moveTo>
                    <a:pt x="84598" y="45400"/>
                  </a:moveTo>
                  <a:lnTo>
                    <a:pt x="57087" y="108828"/>
                  </a:lnTo>
                  <a:lnTo>
                    <a:pt x="39049" y="161247"/>
                  </a:lnTo>
                  <a:lnTo>
                    <a:pt x="36685" y="163576"/>
                  </a:lnTo>
                  <a:lnTo>
                    <a:pt x="35108" y="160449"/>
                  </a:lnTo>
                  <a:lnTo>
                    <a:pt x="34527" y="145666"/>
                  </a:lnTo>
                  <a:lnTo>
                    <a:pt x="46794" y="97382"/>
                  </a:lnTo>
                  <a:lnTo>
                    <a:pt x="75831" y="56968"/>
                  </a:lnTo>
                  <a:lnTo>
                    <a:pt x="120709" y="11874"/>
                  </a:lnTo>
                  <a:lnTo>
                    <a:pt x="139252" y="2034"/>
                  </a:lnTo>
                  <a:lnTo>
                    <a:pt x="159192" y="0"/>
                  </a:lnTo>
                  <a:lnTo>
                    <a:pt x="200588" y="8226"/>
                  </a:lnTo>
                  <a:lnTo>
                    <a:pt x="226460" y="23338"/>
                  </a:lnTo>
                  <a:lnTo>
                    <a:pt x="238505" y="39104"/>
                  </a:lnTo>
                  <a:lnTo>
                    <a:pt x="259544" y="95307"/>
                  </a:lnTo>
                  <a:lnTo>
                    <a:pt x="270888" y="145856"/>
                  </a:lnTo>
                  <a:lnTo>
                    <a:pt x="267885" y="205883"/>
                  </a:lnTo>
                  <a:lnTo>
                    <a:pt x="256027" y="268866"/>
                  </a:lnTo>
                  <a:lnTo>
                    <a:pt x="239301" y="320649"/>
                  </a:lnTo>
                  <a:lnTo>
                    <a:pt x="205837" y="381124"/>
                  </a:lnTo>
                  <a:lnTo>
                    <a:pt x="145275" y="444489"/>
                  </a:lnTo>
                  <a:lnTo>
                    <a:pt x="124434" y="457910"/>
                  </a:lnTo>
                  <a:lnTo>
                    <a:pt x="86393" y="470872"/>
                  </a:lnTo>
                  <a:lnTo>
                    <a:pt x="46656" y="474062"/>
                  </a:lnTo>
                  <a:lnTo>
                    <a:pt x="23281" y="470663"/>
                  </a:lnTo>
                  <a:lnTo>
                    <a:pt x="14474" y="465779"/>
                  </a:lnTo>
                  <a:lnTo>
                    <a:pt x="1569" y="450995"/>
                  </a:lnTo>
                  <a:lnTo>
                    <a:pt x="0" y="442138"/>
                  </a:lnTo>
                  <a:lnTo>
                    <a:pt x="4495" y="422940"/>
                  </a:lnTo>
                  <a:lnTo>
                    <a:pt x="25769" y="392400"/>
                  </a:lnTo>
                  <a:lnTo>
                    <a:pt x="54299" y="372303"/>
                  </a:lnTo>
                  <a:lnTo>
                    <a:pt x="103786" y="356202"/>
                  </a:lnTo>
                  <a:lnTo>
                    <a:pt x="158622" y="351808"/>
                  </a:lnTo>
                  <a:lnTo>
                    <a:pt x="185348" y="353547"/>
                  </a:lnTo>
                  <a:lnTo>
                    <a:pt x="241928" y="374509"/>
                  </a:lnTo>
                  <a:lnTo>
                    <a:pt x="295090" y="404190"/>
                  </a:lnTo>
                  <a:lnTo>
                    <a:pt x="315021" y="415433"/>
                  </a:lnTo>
                  <a:lnTo>
                    <a:pt x="347811" y="424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307417" y="3897035"/>
              <a:ext cx="312946" cy="156437"/>
            </a:xfrm>
            <a:custGeom>
              <a:avLst/>
              <a:gdLst/>
              <a:ahLst/>
              <a:cxnLst/>
              <a:rect l="0" t="0" r="0" b="0"/>
              <a:pathLst>
                <a:path w="312946" h="156437">
                  <a:moveTo>
                    <a:pt x="10096" y="72208"/>
                  </a:moveTo>
                  <a:lnTo>
                    <a:pt x="1762" y="109686"/>
                  </a:lnTo>
                  <a:lnTo>
                    <a:pt x="543" y="125130"/>
                  </a:lnTo>
                  <a:lnTo>
                    <a:pt x="0" y="116396"/>
                  </a:lnTo>
                  <a:lnTo>
                    <a:pt x="11077" y="54428"/>
                  </a:lnTo>
                  <a:lnTo>
                    <a:pt x="24034" y="20537"/>
                  </a:lnTo>
                  <a:lnTo>
                    <a:pt x="29917" y="9685"/>
                  </a:lnTo>
                  <a:lnTo>
                    <a:pt x="38517" y="3619"/>
                  </a:lnTo>
                  <a:lnTo>
                    <a:pt x="60552" y="0"/>
                  </a:lnTo>
                  <a:lnTo>
                    <a:pt x="82824" y="5410"/>
                  </a:lnTo>
                  <a:lnTo>
                    <a:pt x="93676" y="10129"/>
                  </a:lnTo>
                  <a:lnTo>
                    <a:pt x="111973" y="27850"/>
                  </a:lnTo>
                  <a:lnTo>
                    <a:pt x="125565" y="51323"/>
                  </a:lnTo>
                  <a:lnTo>
                    <a:pt x="131605" y="77354"/>
                  </a:lnTo>
                  <a:lnTo>
                    <a:pt x="134386" y="81488"/>
                  </a:lnTo>
                  <a:lnTo>
                    <a:pt x="137410" y="79564"/>
                  </a:lnTo>
                  <a:lnTo>
                    <a:pt x="169033" y="32011"/>
                  </a:lnTo>
                  <a:lnTo>
                    <a:pt x="183680" y="18078"/>
                  </a:lnTo>
                  <a:lnTo>
                    <a:pt x="201887" y="7986"/>
                  </a:lnTo>
                  <a:lnTo>
                    <a:pt x="237459" y="1317"/>
                  </a:lnTo>
                  <a:lnTo>
                    <a:pt x="260884" y="5996"/>
                  </a:lnTo>
                  <a:lnTo>
                    <a:pt x="272045" y="10519"/>
                  </a:lnTo>
                  <a:lnTo>
                    <a:pt x="287565" y="24903"/>
                  </a:lnTo>
                  <a:lnTo>
                    <a:pt x="307060" y="62734"/>
                  </a:lnTo>
                  <a:lnTo>
                    <a:pt x="312945" y="99167"/>
                  </a:lnTo>
                  <a:lnTo>
                    <a:pt x="304894" y="1564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717596" y="3856925"/>
              <a:ext cx="172640" cy="398513"/>
            </a:xfrm>
            <a:custGeom>
              <a:avLst/>
              <a:gdLst/>
              <a:ahLst/>
              <a:cxnLst/>
              <a:rect l="0" t="0" r="0" b="0"/>
              <a:pathLst>
                <a:path w="172640" h="398513">
                  <a:moveTo>
                    <a:pt x="0" y="101790"/>
                  </a:moveTo>
                  <a:lnTo>
                    <a:pt x="14654" y="156931"/>
                  </a:lnTo>
                  <a:lnTo>
                    <a:pt x="19160" y="205346"/>
                  </a:lnTo>
                  <a:lnTo>
                    <a:pt x="26084" y="262324"/>
                  </a:lnTo>
                  <a:lnTo>
                    <a:pt x="29956" y="312482"/>
                  </a:lnTo>
                  <a:lnTo>
                    <a:pt x="30094" y="370182"/>
                  </a:lnTo>
                  <a:lnTo>
                    <a:pt x="25853" y="394211"/>
                  </a:lnTo>
                  <a:lnTo>
                    <a:pt x="23085" y="398512"/>
                  </a:lnTo>
                  <a:lnTo>
                    <a:pt x="20069" y="397871"/>
                  </a:lnTo>
                  <a:lnTo>
                    <a:pt x="16889" y="393934"/>
                  </a:lnTo>
                  <a:lnTo>
                    <a:pt x="11366" y="332952"/>
                  </a:lnTo>
                  <a:lnTo>
                    <a:pt x="10693" y="277173"/>
                  </a:lnTo>
                  <a:lnTo>
                    <a:pt x="10561" y="221095"/>
                  </a:lnTo>
                  <a:lnTo>
                    <a:pt x="10534" y="164957"/>
                  </a:lnTo>
                  <a:lnTo>
                    <a:pt x="10530" y="108808"/>
                  </a:lnTo>
                  <a:lnTo>
                    <a:pt x="20104" y="53826"/>
                  </a:lnTo>
                  <a:lnTo>
                    <a:pt x="30772" y="30170"/>
                  </a:lnTo>
                  <a:lnTo>
                    <a:pt x="46431" y="14197"/>
                  </a:lnTo>
                  <a:lnTo>
                    <a:pt x="55521" y="8299"/>
                  </a:lnTo>
                  <a:lnTo>
                    <a:pt x="90670" y="0"/>
                  </a:lnTo>
                  <a:lnTo>
                    <a:pt x="113997" y="4297"/>
                  </a:lnTo>
                  <a:lnTo>
                    <a:pt x="157569" y="26120"/>
                  </a:lnTo>
                  <a:lnTo>
                    <a:pt x="164707" y="34965"/>
                  </a:lnTo>
                  <a:lnTo>
                    <a:pt x="172639" y="57272"/>
                  </a:lnTo>
                  <a:lnTo>
                    <a:pt x="172414" y="67432"/>
                  </a:lnTo>
                  <a:lnTo>
                    <a:pt x="165926" y="84960"/>
                  </a:lnTo>
                  <a:lnTo>
                    <a:pt x="149119" y="107982"/>
                  </a:lnTo>
                  <a:lnTo>
                    <a:pt x="123731" y="129621"/>
                  </a:lnTo>
                  <a:lnTo>
                    <a:pt x="101005" y="137555"/>
                  </a:lnTo>
                  <a:lnTo>
                    <a:pt x="75306" y="139912"/>
                  </a:lnTo>
                  <a:lnTo>
                    <a:pt x="21057" y="133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973601" y="3600746"/>
              <a:ext cx="202613" cy="426306"/>
            </a:xfrm>
            <a:custGeom>
              <a:avLst/>
              <a:gdLst/>
              <a:ahLst/>
              <a:cxnLst/>
              <a:rect l="0" t="0" r="0" b="0"/>
              <a:pathLst>
                <a:path w="202613" h="426306">
                  <a:moveTo>
                    <a:pt x="7207" y="0"/>
                  </a:moveTo>
                  <a:lnTo>
                    <a:pt x="1618" y="16767"/>
                  </a:lnTo>
                  <a:lnTo>
                    <a:pt x="1993" y="34358"/>
                  </a:lnTo>
                  <a:lnTo>
                    <a:pt x="6520" y="94168"/>
                  </a:lnTo>
                  <a:lnTo>
                    <a:pt x="10191" y="152958"/>
                  </a:lnTo>
                  <a:lnTo>
                    <a:pt x="16246" y="210238"/>
                  </a:lnTo>
                  <a:lnTo>
                    <a:pt x="17295" y="266233"/>
                  </a:lnTo>
                  <a:lnTo>
                    <a:pt x="23194" y="316100"/>
                  </a:lnTo>
                  <a:lnTo>
                    <a:pt x="26093" y="373702"/>
                  </a:lnTo>
                  <a:lnTo>
                    <a:pt x="22230" y="397716"/>
                  </a:lnTo>
                  <a:lnTo>
                    <a:pt x="13494" y="416969"/>
                  </a:lnTo>
                  <a:lnTo>
                    <a:pt x="7889" y="425378"/>
                  </a:lnTo>
                  <a:lnTo>
                    <a:pt x="4152" y="426305"/>
                  </a:lnTo>
                  <a:lnTo>
                    <a:pt x="1662" y="422244"/>
                  </a:lnTo>
                  <a:lnTo>
                    <a:pt x="0" y="414856"/>
                  </a:lnTo>
                  <a:lnTo>
                    <a:pt x="3252" y="387693"/>
                  </a:lnTo>
                  <a:lnTo>
                    <a:pt x="21259" y="336667"/>
                  </a:lnTo>
                  <a:lnTo>
                    <a:pt x="47228" y="286576"/>
                  </a:lnTo>
                  <a:lnTo>
                    <a:pt x="72877" y="269485"/>
                  </a:lnTo>
                  <a:lnTo>
                    <a:pt x="92546" y="260931"/>
                  </a:lnTo>
                  <a:lnTo>
                    <a:pt x="112986" y="259469"/>
                  </a:lnTo>
                  <a:lnTo>
                    <a:pt x="134939" y="263888"/>
                  </a:lnTo>
                  <a:lnTo>
                    <a:pt x="160293" y="273651"/>
                  </a:lnTo>
                  <a:lnTo>
                    <a:pt x="180920" y="288909"/>
                  </a:lnTo>
                  <a:lnTo>
                    <a:pt x="189697" y="297891"/>
                  </a:lnTo>
                  <a:lnTo>
                    <a:pt x="199448" y="320349"/>
                  </a:lnTo>
                  <a:lnTo>
                    <a:pt x="202612" y="345928"/>
                  </a:lnTo>
                  <a:lnTo>
                    <a:pt x="198231" y="391119"/>
                  </a:lnTo>
                  <a:lnTo>
                    <a:pt x="19672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045657" y="3169222"/>
              <a:ext cx="2562011" cy="1094819"/>
            </a:xfrm>
            <a:custGeom>
              <a:avLst/>
              <a:gdLst/>
              <a:ahLst/>
              <a:cxnLst/>
              <a:rect l="0" t="0" r="0" b="0"/>
              <a:pathLst>
                <a:path w="2562011" h="1094819">
                  <a:moveTo>
                    <a:pt x="1429783" y="115669"/>
                  </a:moveTo>
                  <a:lnTo>
                    <a:pt x="1366355" y="96541"/>
                  </a:lnTo>
                  <a:lnTo>
                    <a:pt x="1313935" y="71455"/>
                  </a:lnTo>
                  <a:lnTo>
                    <a:pt x="1252989" y="52684"/>
                  </a:lnTo>
                  <a:lnTo>
                    <a:pt x="1197939" y="38496"/>
                  </a:lnTo>
                  <a:lnTo>
                    <a:pt x="1140315" y="24429"/>
                  </a:lnTo>
                  <a:lnTo>
                    <a:pt x="1084566" y="13505"/>
                  </a:lnTo>
                  <a:lnTo>
                    <a:pt x="1033479" y="8189"/>
                  </a:lnTo>
                  <a:lnTo>
                    <a:pt x="979347" y="2324"/>
                  </a:lnTo>
                  <a:lnTo>
                    <a:pt x="934792" y="953"/>
                  </a:lnTo>
                  <a:lnTo>
                    <a:pt x="887693" y="343"/>
                  </a:lnTo>
                  <a:lnTo>
                    <a:pt x="831907" y="0"/>
                  </a:lnTo>
                  <a:lnTo>
                    <a:pt x="778370" y="7119"/>
                  </a:lnTo>
                  <a:lnTo>
                    <a:pt x="723948" y="9739"/>
                  </a:lnTo>
                  <a:lnTo>
                    <a:pt x="668138" y="15846"/>
                  </a:lnTo>
                  <a:lnTo>
                    <a:pt x="612053" y="28317"/>
                  </a:lnTo>
                  <a:lnTo>
                    <a:pt x="559034" y="42045"/>
                  </a:lnTo>
                  <a:lnTo>
                    <a:pt x="508830" y="56022"/>
                  </a:lnTo>
                  <a:lnTo>
                    <a:pt x="453853" y="77284"/>
                  </a:lnTo>
                  <a:lnTo>
                    <a:pt x="401053" y="97082"/>
                  </a:lnTo>
                  <a:lnTo>
                    <a:pt x="338516" y="128862"/>
                  </a:lnTo>
                  <a:lnTo>
                    <a:pt x="282663" y="155780"/>
                  </a:lnTo>
                  <a:lnTo>
                    <a:pt x="229598" y="197900"/>
                  </a:lnTo>
                  <a:lnTo>
                    <a:pt x="174703" y="244955"/>
                  </a:lnTo>
                  <a:lnTo>
                    <a:pt x="116649" y="297107"/>
                  </a:lnTo>
                  <a:lnTo>
                    <a:pt x="74984" y="349706"/>
                  </a:lnTo>
                  <a:lnTo>
                    <a:pt x="58960" y="376476"/>
                  </a:lnTo>
                  <a:lnTo>
                    <a:pt x="42514" y="402345"/>
                  </a:lnTo>
                  <a:lnTo>
                    <a:pt x="22803" y="455237"/>
                  </a:lnTo>
                  <a:lnTo>
                    <a:pt x="8501" y="517663"/>
                  </a:lnTo>
                  <a:lnTo>
                    <a:pt x="0" y="580730"/>
                  </a:lnTo>
                  <a:lnTo>
                    <a:pt x="9636" y="644065"/>
                  </a:lnTo>
                  <a:lnTo>
                    <a:pt x="28301" y="704224"/>
                  </a:lnTo>
                  <a:lnTo>
                    <a:pt x="61753" y="754452"/>
                  </a:lnTo>
                  <a:lnTo>
                    <a:pt x="120629" y="817297"/>
                  </a:lnTo>
                  <a:lnTo>
                    <a:pt x="181846" y="864081"/>
                  </a:lnTo>
                  <a:lnTo>
                    <a:pt x="236882" y="894303"/>
                  </a:lnTo>
                  <a:lnTo>
                    <a:pt x="293889" y="928060"/>
                  </a:lnTo>
                  <a:lnTo>
                    <a:pt x="355981" y="959836"/>
                  </a:lnTo>
                  <a:lnTo>
                    <a:pt x="413652" y="982411"/>
                  </a:lnTo>
                  <a:lnTo>
                    <a:pt x="468198" y="999349"/>
                  </a:lnTo>
                  <a:lnTo>
                    <a:pt x="523873" y="1017516"/>
                  </a:lnTo>
                  <a:lnTo>
                    <a:pt x="569475" y="1028510"/>
                  </a:lnTo>
                  <a:lnTo>
                    <a:pt x="632140" y="1039640"/>
                  </a:lnTo>
                  <a:lnTo>
                    <a:pt x="686126" y="1049484"/>
                  </a:lnTo>
                  <a:lnTo>
                    <a:pt x="743067" y="1059809"/>
                  </a:lnTo>
                  <a:lnTo>
                    <a:pt x="798647" y="1070660"/>
                  </a:lnTo>
                  <a:lnTo>
                    <a:pt x="849716" y="1072843"/>
                  </a:lnTo>
                  <a:lnTo>
                    <a:pt x="893556" y="1073354"/>
                  </a:lnTo>
                  <a:lnTo>
                    <a:pt x="940336" y="1073581"/>
                  </a:lnTo>
                  <a:lnTo>
                    <a:pt x="985303" y="1076801"/>
                  </a:lnTo>
                  <a:lnTo>
                    <a:pt x="1043843" y="1082072"/>
                  </a:lnTo>
                  <a:lnTo>
                    <a:pt x="1105543" y="1083853"/>
                  </a:lnTo>
                  <a:lnTo>
                    <a:pt x="1165386" y="1084161"/>
                  </a:lnTo>
                  <a:lnTo>
                    <a:pt x="1218213" y="1084252"/>
                  </a:lnTo>
                  <a:lnTo>
                    <a:pt x="1281493" y="1084283"/>
                  </a:lnTo>
                  <a:lnTo>
                    <a:pt x="1342431" y="1085458"/>
                  </a:lnTo>
                  <a:lnTo>
                    <a:pt x="1392853" y="1091526"/>
                  </a:lnTo>
                  <a:lnTo>
                    <a:pt x="1443148" y="1093843"/>
                  </a:lnTo>
                  <a:lnTo>
                    <a:pt x="1502656" y="1094627"/>
                  </a:lnTo>
                  <a:lnTo>
                    <a:pt x="1559472" y="1094781"/>
                  </a:lnTo>
                  <a:lnTo>
                    <a:pt x="1615754" y="1094811"/>
                  </a:lnTo>
                  <a:lnTo>
                    <a:pt x="1671933" y="1094818"/>
                  </a:lnTo>
                  <a:lnTo>
                    <a:pt x="1728090" y="1089230"/>
                  </a:lnTo>
                  <a:lnTo>
                    <a:pt x="1784242" y="1085267"/>
                  </a:lnTo>
                  <a:lnTo>
                    <a:pt x="1840395" y="1084483"/>
                  </a:lnTo>
                  <a:lnTo>
                    <a:pt x="1896547" y="1078740"/>
                  </a:lnTo>
                  <a:lnTo>
                    <a:pt x="1952699" y="1073576"/>
                  </a:lnTo>
                  <a:lnTo>
                    <a:pt x="2008850" y="1062503"/>
                  </a:lnTo>
                  <a:lnTo>
                    <a:pt x="2065003" y="1054641"/>
                  </a:lnTo>
                  <a:lnTo>
                    <a:pt x="2119985" y="1044682"/>
                  </a:lnTo>
                  <a:lnTo>
                    <a:pt x="2182279" y="1028007"/>
                  </a:lnTo>
                  <a:lnTo>
                    <a:pt x="2239745" y="1010574"/>
                  </a:lnTo>
                  <a:lnTo>
                    <a:pt x="2293024" y="993041"/>
                  </a:lnTo>
                  <a:lnTo>
                    <a:pt x="2356283" y="964751"/>
                  </a:lnTo>
                  <a:lnTo>
                    <a:pt x="2408933" y="944344"/>
                  </a:lnTo>
                  <a:lnTo>
                    <a:pt x="2465519" y="913147"/>
                  </a:lnTo>
                  <a:lnTo>
                    <a:pt x="2523880" y="862838"/>
                  </a:lnTo>
                  <a:lnTo>
                    <a:pt x="2550487" y="825913"/>
                  </a:lnTo>
                  <a:lnTo>
                    <a:pt x="2562010" y="779747"/>
                  </a:lnTo>
                  <a:lnTo>
                    <a:pt x="2559834" y="734612"/>
                  </a:lnTo>
                  <a:lnTo>
                    <a:pt x="2540213" y="676270"/>
                  </a:lnTo>
                  <a:lnTo>
                    <a:pt x="2513807" y="618992"/>
                  </a:lnTo>
                  <a:lnTo>
                    <a:pt x="2464598" y="560889"/>
                  </a:lnTo>
                  <a:lnTo>
                    <a:pt x="2409290" y="503365"/>
                  </a:lnTo>
                  <a:lnTo>
                    <a:pt x="2355244" y="452509"/>
                  </a:lnTo>
                  <a:lnTo>
                    <a:pt x="2293028" y="400024"/>
                  </a:lnTo>
                  <a:lnTo>
                    <a:pt x="2234877" y="356218"/>
                  </a:lnTo>
                  <a:lnTo>
                    <a:pt x="2181573" y="323798"/>
                  </a:lnTo>
                  <a:lnTo>
                    <a:pt x="2119637" y="287775"/>
                  </a:lnTo>
                  <a:lnTo>
                    <a:pt x="2064703" y="259586"/>
                  </a:lnTo>
                  <a:lnTo>
                    <a:pt x="2008791" y="231488"/>
                  </a:lnTo>
                  <a:lnTo>
                    <a:pt x="1947097" y="203407"/>
                  </a:lnTo>
                  <a:lnTo>
                    <a:pt x="1886992" y="175330"/>
                  </a:lnTo>
                  <a:lnTo>
                    <a:pt x="1826939" y="150374"/>
                  </a:lnTo>
                  <a:lnTo>
                    <a:pt x="1776356" y="134530"/>
                  </a:lnTo>
                  <a:lnTo>
                    <a:pt x="1721204" y="115019"/>
                  </a:lnTo>
                  <a:lnTo>
                    <a:pt x="1663530" y="97539"/>
                  </a:lnTo>
                  <a:lnTo>
                    <a:pt x="1606276" y="84951"/>
                  </a:lnTo>
                  <a:lnTo>
                    <a:pt x="1547978" y="73812"/>
                  </a:lnTo>
                  <a:lnTo>
                    <a:pt x="1493659" y="63102"/>
                  </a:lnTo>
                  <a:lnTo>
                    <a:pt x="1440521" y="52520"/>
                  </a:lnTo>
                  <a:lnTo>
                    <a:pt x="1384612" y="45095"/>
                  </a:lnTo>
                  <a:lnTo>
                    <a:pt x="1326712" y="39776"/>
                  </a:lnTo>
                  <a:lnTo>
                    <a:pt x="1269392" y="30791"/>
                  </a:lnTo>
                  <a:lnTo>
                    <a:pt x="1211075" y="23839"/>
                  </a:lnTo>
                  <a:lnTo>
                    <a:pt x="1156751" y="21780"/>
                  </a:lnTo>
                  <a:lnTo>
                    <a:pt x="1103400" y="20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117471" y="3190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6478" y="180178"/>
            <a:ext cx="813005" cy="545839"/>
            <a:chOff x="296478" y="180178"/>
            <a:chExt cx="813005" cy="545839"/>
          </a:xfrm>
        </p:grpSpPr>
        <p:sp>
          <p:nvSpPr>
            <p:cNvPr id="2" name="Freeform 1"/>
            <p:cNvSpPr/>
            <p:nvPr/>
          </p:nvSpPr>
          <p:spPr>
            <a:xfrm>
              <a:off x="499004" y="280254"/>
              <a:ext cx="364333" cy="375812"/>
            </a:xfrm>
            <a:custGeom>
              <a:avLst/>
              <a:gdLst/>
              <a:ahLst/>
              <a:cxnLst/>
              <a:rect l="0" t="0" r="0" b="0"/>
              <a:pathLst>
                <a:path w="364333" h="375812">
                  <a:moveTo>
                    <a:pt x="90591" y="25072"/>
                  </a:moveTo>
                  <a:lnTo>
                    <a:pt x="30998" y="74570"/>
                  </a:lnTo>
                  <a:lnTo>
                    <a:pt x="9893" y="100959"/>
                  </a:lnTo>
                  <a:lnTo>
                    <a:pt x="5207" y="102570"/>
                  </a:lnTo>
                  <a:lnTo>
                    <a:pt x="2083" y="98964"/>
                  </a:lnTo>
                  <a:lnTo>
                    <a:pt x="0" y="91881"/>
                  </a:lnTo>
                  <a:lnTo>
                    <a:pt x="952" y="84819"/>
                  </a:lnTo>
                  <a:lnTo>
                    <a:pt x="8248" y="70733"/>
                  </a:lnTo>
                  <a:lnTo>
                    <a:pt x="33165" y="42627"/>
                  </a:lnTo>
                  <a:lnTo>
                    <a:pt x="70669" y="17664"/>
                  </a:lnTo>
                  <a:lnTo>
                    <a:pt x="111873" y="1122"/>
                  </a:lnTo>
                  <a:lnTo>
                    <a:pt x="132805" y="0"/>
                  </a:lnTo>
                  <a:lnTo>
                    <a:pt x="152637" y="4570"/>
                  </a:lnTo>
                  <a:lnTo>
                    <a:pt x="184432" y="26568"/>
                  </a:lnTo>
                  <a:lnTo>
                    <a:pt x="197809" y="40945"/>
                  </a:lnTo>
                  <a:lnTo>
                    <a:pt x="207654" y="59033"/>
                  </a:lnTo>
                  <a:lnTo>
                    <a:pt x="216270" y="114882"/>
                  </a:lnTo>
                  <a:lnTo>
                    <a:pt x="222456" y="156837"/>
                  </a:lnTo>
                  <a:lnTo>
                    <a:pt x="217892" y="219502"/>
                  </a:lnTo>
                  <a:lnTo>
                    <a:pt x="206039" y="255036"/>
                  </a:lnTo>
                  <a:lnTo>
                    <a:pt x="173049" y="310659"/>
                  </a:lnTo>
                  <a:lnTo>
                    <a:pt x="126686" y="357974"/>
                  </a:lnTo>
                  <a:lnTo>
                    <a:pt x="93747" y="373794"/>
                  </a:lnTo>
                  <a:lnTo>
                    <a:pt x="70937" y="375811"/>
                  </a:lnTo>
                  <a:lnTo>
                    <a:pt x="50271" y="371639"/>
                  </a:lnTo>
                  <a:lnTo>
                    <a:pt x="33287" y="361986"/>
                  </a:lnTo>
                  <a:lnTo>
                    <a:pt x="21059" y="346777"/>
                  </a:lnTo>
                  <a:lnTo>
                    <a:pt x="16160" y="337808"/>
                  </a:lnTo>
                  <a:lnTo>
                    <a:pt x="13837" y="318484"/>
                  </a:lnTo>
                  <a:lnTo>
                    <a:pt x="17874" y="299367"/>
                  </a:lnTo>
                  <a:lnTo>
                    <a:pt x="39529" y="268030"/>
                  </a:lnTo>
                  <a:lnTo>
                    <a:pt x="53859" y="254716"/>
                  </a:lnTo>
                  <a:lnTo>
                    <a:pt x="71926" y="244899"/>
                  </a:lnTo>
                  <a:lnTo>
                    <a:pt x="120526" y="237470"/>
                  </a:lnTo>
                  <a:lnTo>
                    <a:pt x="161332" y="238523"/>
                  </a:lnTo>
                  <a:lnTo>
                    <a:pt x="217042" y="258655"/>
                  </a:lnTo>
                  <a:lnTo>
                    <a:pt x="279902" y="283646"/>
                  </a:lnTo>
                  <a:lnTo>
                    <a:pt x="318519" y="292629"/>
                  </a:lnTo>
                  <a:lnTo>
                    <a:pt x="364332" y="288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6478" y="180178"/>
              <a:ext cx="813005" cy="545839"/>
            </a:xfrm>
            <a:custGeom>
              <a:avLst/>
              <a:gdLst/>
              <a:ahLst/>
              <a:cxnLst/>
              <a:rect l="0" t="0" r="0" b="0"/>
              <a:pathLst>
                <a:path w="813005" h="545839">
                  <a:moveTo>
                    <a:pt x="651086" y="93562"/>
                  </a:moveTo>
                  <a:lnTo>
                    <a:pt x="631936" y="76752"/>
                  </a:lnTo>
                  <a:lnTo>
                    <a:pt x="572280" y="44064"/>
                  </a:lnTo>
                  <a:lnTo>
                    <a:pt x="517410" y="17451"/>
                  </a:lnTo>
                  <a:lnTo>
                    <a:pt x="458391" y="2836"/>
                  </a:lnTo>
                  <a:lnTo>
                    <a:pt x="407988" y="0"/>
                  </a:lnTo>
                  <a:lnTo>
                    <a:pt x="356009" y="2279"/>
                  </a:lnTo>
                  <a:lnTo>
                    <a:pt x="306683" y="10364"/>
                  </a:lnTo>
                  <a:lnTo>
                    <a:pt x="248094" y="29165"/>
                  </a:lnTo>
                  <a:lnTo>
                    <a:pt x="192630" y="54239"/>
                  </a:lnTo>
                  <a:lnTo>
                    <a:pt x="157668" y="70083"/>
                  </a:lnTo>
                  <a:lnTo>
                    <a:pt x="103792" y="115687"/>
                  </a:lnTo>
                  <a:lnTo>
                    <a:pt x="54106" y="170522"/>
                  </a:lnTo>
                  <a:lnTo>
                    <a:pt x="23517" y="229476"/>
                  </a:lnTo>
                  <a:lnTo>
                    <a:pt x="6825" y="262905"/>
                  </a:lnTo>
                  <a:lnTo>
                    <a:pt x="0" y="315529"/>
                  </a:lnTo>
                  <a:lnTo>
                    <a:pt x="1937" y="353913"/>
                  </a:lnTo>
                  <a:lnTo>
                    <a:pt x="17513" y="409040"/>
                  </a:lnTo>
                  <a:lnTo>
                    <a:pt x="48131" y="462010"/>
                  </a:lnTo>
                  <a:lnTo>
                    <a:pt x="74300" y="488041"/>
                  </a:lnTo>
                  <a:lnTo>
                    <a:pt x="122989" y="516628"/>
                  </a:lnTo>
                  <a:lnTo>
                    <a:pt x="180786" y="534753"/>
                  </a:lnTo>
                  <a:lnTo>
                    <a:pt x="242593" y="544009"/>
                  </a:lnTo>
                  <a:lnTo>
                    <a:pt x="302201" y="545838"/>
                  </a:lnTo>
                  <a:lnTo>
                    <a:pt x="357810" y="544985"/>
                  </a:lnTo>
                  <a:lnTo>
                    <a:pt x="411851" y="537843"/>
                  </a:lnTo>
                  <a:lnTo>
                    <a:pt x="463739" y="528318"/>
                  </a:lnTo>
                  <a:lnTo>
                    <a:pt x="526905" y="511499"/>
                  </a:lnTo>
                  <a:lnTo>
                    <a:pt x="589772" y="485994"/>
                  </a:lnTo>
                  <a:lnTo>
                    <a:pt x="653064" y="456662"/>
                  </a:lnTo>
                  <a:lnTo>
                    <a:pt x="713131" y="408707"/>
                  </a:lnTo>
                  <a:lnTo>
                    <a:pt x="761162" y="356681"/>
                  </a:lnTo>
                  <a:lnTo>
                    <a:pt x="795072" y="295787"/>
                  </a:lnTo>
                  <a:lnTo>
                    <a:pt x="811849" y="246332"/>
                  </a:lnTo>
                  <a:lnTo>
                    <a:pt x="813004" y="222291"/>
                  </a:lnTo>
                  <a:lnTo>
                    <a:pt x="804213" y="178262"/>
                  </a:lnTo>
                  <a:lnTo>
                    <a:pt x="776334" y="125210"/>
                  </a:lnTo>
                  <a:lnTo>
                    <a:pt x="760564" y="105288"/>
                  </a:lnTo>
                  <a:lnTo>
                    <a:pt x="698923" y="66106"/>
                  </a:lnTo>
                  <a:lnTo>
                    <a:pt x="637745" y="45938"/>
                  </a:lnTo>
                  <a:lnTo>
                    <a:pt x="586320" y="33809"/>
                  </a:lnTo>
                  <a:lnTo>
                    <a:pt x="548448" y="31404"/>
                  </a:lnTo>
                  <a:lnTo>
                    <a:pt x="514216" y="30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610860" y="147398"/>
            <a:ext cx="4490323" cy="568540"/>
            <a:chOff x="1610860" y="147398"/>
            <a:chExt cx="4490323" cy="568540"/>
          </a:xfrm>
        </p:grpSpPr>
        <p:sp>
          <p:nvSpPr>
            <p:cNvPr id="5" name="Freeform 4"/>
            <p:cNvSpPr/>
            <p:nvPr/>
          </p:nvSpPr>
          <p:spPr>
            <a:xfrm>
              <a:off x="1610860" y="147398"/>
              <a:ext cx="20613" cy="568540"/>
            </a:xfrm>
            <a:custGeom>
              <a:avLst/>
              <a:gdLst/>
              <a:ahLst/>
              <a:cxnLst/>
              <a:rect l="0" t="0" r="0" b="0"/>
              <a:pathLst>
                <a:path w="20613" h="568540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5589" y="161870"/>
                  </a:lnTo>
                  <a:lnTo>
                    <a:pt x="9065" y="211089"/>
                  </a:lnTo>
                  <a:lnTo>
                    <a:pt x="10095" y="266486"/>
                  </a:lnTo>
                  <a:lnTo>
                    <a:pt x="15989" y="316175"/>
                  </a:lnTo>
                  <a:lnTo>
                    <a:pt x="19555" y="371712"/>
                  </a:lnTo>
                  <a:lnTo>
                    <a:pt x="20612" y="421443"/>
                  </a:lnTo>
                  <a:lnTo>
                    <a:pt x="15336" y="471403"/>
                  </a:lnTo>
                  <a:lnTo>
                    <a:pt x="10308" y="529941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47772" y="221098"/>
              <a:ext cx="29561" cy="452726"/>
            </a:xfrm>
            <a:custGeom>
              <a:avLst/>
              <a:gdLst/>
              <a:ahLst/>
              <a:cxnLst/>
              <a:rect l="0" t="0" r="0" b="0"/>
              <a:pathLst>
                <a:path w="29561" h="452726">
                  <a:moveTo>
                    <a:pt x="0" y="0"/>
                  </a:moveTo>
                  <a:lnTo>
                    <a:pt x="3119" y="52050"/>
                  </a:lnTo>
                  <a:lnTo>
                    <a:pt x="14654" y="111537"/>
                  </a:lnTo>
                  <a:lnTo>
                    <a:pt x="24749" y="162899"/>
                  </a:lnTo>
                  <a:lnTo>
                    <a:pt x="29560" y="222572"/>
                  </a:lnTo>
                  <a:lnTo>
                    <a:pt x="25396" y="284706"/>
                  </a:lnTo>
                  <a:lnTo>
                    <a:pt x="22342" y="341981"/>
                  </a:lnTo>
                  <a:lnTo>
                    <a:pt x="20141" y="404160"/>
                  </a:lnTo>
                  <a:lnTo>
                    <a:pt x="10528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84559" y="452725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11649" y="5589"/>
                  </a:lnTo>
                  <a:lnTo>
                    <a:pt x="149736" y="21331"/>
                  </a:lnTo>
                  <a:lnTo>
                    <a:pt x="86659" y="38640"/>
                  </a:lnTo>
                  <a:lnTo>
                    <a:pt x="34492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60318" y="456953"/>
              <a:ext cx="192781" cy="188271"/>
            </a:xfrm>
            <a:custGeom>
              <a:avLst/>
              <a:gdLst/>
              <a:ahLst/>
              <a:cxnLst/>
              <a:rect l="0" t="0" r="0" b="0"/>
              <a:pathLst>
                <a:path w="192781" h="188271">
                  <a:moveTo>
                    <a:pt x="171723" y="48414"/>
                  </a:moveTo>
                  <a:lnTo>
                    <a:pt x="166134" y="31647"/>
                  </a:lnTo>
                  <a:lnTo>
                    <a:pt x="150912" y="17176"/>
                  </a:lnTo>
                  <a:lnTo>
                    <a:pt x="128548" y="5285"/>
                  </a:lnTo>
                  <a:lnTo>
                    <a:pt x="103011" y="0"/>
                  </a:lnTo>
                  <a:lnTo>
                    <a:pt x="67916" y="2614"/>
                  </a:lnTo>
                  <a:lnTo>
                    <a:pt x="49157" y="10901"/>
                  </a:lnTo>
                  <a:lnTo>
                    <a:pt x="18051" y="35285"/>
                  </a:lnTo>
                  <a:lnTo>
                    <a:pt x="2058" y="61292"/>
                  </a:lnTo>
                  <a:lnTo>
                    <a:pt x="0" y="87283"/>
                  </a:lnTo>
                  <a:lnTo>
                    <a:pt x="4155" y="115992"/>
                  </a:lnTo>
                  <a:lnTo>
                    <a:pt x="19648" y="150716"/>
                  </a:lnTo>
                  <a:lnTo>
                    <a:pt x="32384" y="168361"/>
                  </a:lnTo>
                  <a:lnTo>
                    <a:pt x="48963" y="180883"/>
                  </a:lnTo>
                  <a:lnTo>
                    <a:pt x="58298" y="185860"/>
                  </a:lnTo>
                  <a:lnTo>
                    <a:pt x="81147" y="188270"/>
                  </a:lnTo>
                  <a:lnTo>
                    <a:pt x="128355" y="180285"/>
                  </a:lnTo>
                  <a:lnTo>
                    <a:pt x="155234" y="165216"/>
                  </a:lnTo>
                  <a:lnTo>
                    <a:pt x="178016" y="145933"/>
                  </a:lnTo>
                  <a:lnTo>
                    <a:pt x="186218" y="129191"/>
                  </a:lnTo>
                  <a:lnTo>
                    <a:pt x="192780" y="10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95212" y="431668"/>
              <a:ext cx="311177" cy="186692"/>
            </a:xfrm>
            <a:custGeom>
              <a:avLst/>
              <a:gdLst/>
              <a:ahLst/>
              <a:cxnLst/>
              <a:rect l="0" t="0" r="0" b="0"/>
              <a:pathLst>
                <a:path w="311177" h="186692">
                  <a:moveTo>
                    <a:pt x="0" y="21057"/>
                  </a:moveTo>
                  <a:lnTo>
                    <a:pt x="3119" y="63749"/>
                  </a:lnTo>
                  <a:lnTo>
                    <a:pt x="9065" y="116577"/>
                  </a:lnTo>
                  <a:lnTo>
                    <a:pt x="15684" y="155034"/>
                  </a:lnTo>
                  <a:lnTo>
                    <a:pt x="20984" y="164187"/>
                  </a:lnTo>
                  <a:lnTo>
                    <a:pt x="36233" y="177477"/>
                  </a:lnTo>
                  <a:lnTo>
                    <a:pt x="44042" y="179149"/>
                  </a:lnTo>
                  <a:lnTo>
                    <a:pt x="51588" y="177925"/>
                  </a:lnTo>
                  <a:lnTo>
                    <a:pt x="66212" y="170325"/>
                  </a:lnTo>
                  <a:lnTo>
                    <a:pt x="87599" y="151722"/>
                  </a:lnTo>
                  <a:lnTo>
                    <a:pt x="112666" y="114588"/>
                  </a:lnTo>
                  <a:lnTo>
                    <a:pt x="117225" y="104468"/>
                  </a:lnTo>
                  <a:lnTo>
                    <a:pt x="121434" y="102400"/>
                  </a:lnTo>
                  <a:lnTo>
                    <a:pt x="125410" y="105702"/>
                  </a:lnTo>
                  <a:lnTo>
                    <a:pt x="156443" y="163507"/>
                  </a:lnTo>
                  <a:lnTo>
                    <a:pt x="181664" y="179988"/>
                  </a:lnTo>
                  <a:lnTo>
                    <a:pt x="216953" y="186691"/>
                  </a:lnTo>
                  <a:lnTo>
                    <a:pt x="237193" y="182019"/>
                  </a:lnTo>
                  <a:lnTo>
                    <a:pt x="264862" y="163116"/>
                  </a:lnTo>
                  <a:lnTo>
                    <a:pt x="283833" y="143856"/>
                  </a:lnTo>
                  <a:lnTo>
                    <a:pt x="300063" y="119698"/>
                  </a:lnTo>
                  <a:lnTo>
                    <a:pt x="311176" y="74200"/>
                  </a:lnTo>
                  <a:lnTo>
                    <a:pt x="306905" y="18220"/>
                  </a:lnTo>
                  <a:lnTo>
                    <a:pt x="3053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28908" y="459867"/>
              <a:ext cx="313870" cy="182372"/>
            </a:xfrm>
            <a:custGeom>
              <a:avLst/>
              <a:gdLst/>
              <a:ahLst/>
              <a:cxnLst/>
              <a:rect l="0" t="0" r="0" b="0"/>
              <a:pathLst>
                <a:path w="313870" h="182372">
                  <a:moveTo>
                    <a:pt x="8542" y="3386"/>
                  </a:moveTo>
                  <a:lnTo>
                    <a:pt x="16875" y="57531"/>
                  </a:lnTo>
                  <a:lnTo>
                    <a:pt x="18637" y="118067"/>
                  </a:lnTo>
                  <a:lnTo>
                    <a:pt x="25051" y="162520"/>
                  </a:lnTo>
                  <a:lnTo>
                    <a:pt x="24228" y="162118"/>
                  </a:lnTo>
                  <a:lnTo>
                    <a:pt x="4719" y="101897"/>
                  </a:lnTo>
                  <a:lnTo>
                    <a:pt x="0" y="56491"/>
                  </a:lnTo>
                  <a:lnTo>
                    <a:pt x="5136" y="29328"/>
                  </a:lnTo>
                  <a:lnTo>
                    <a:pt x="9781" y="17171"/>
                  </a:lnTo>
                  <a:lnTo>
                    <a:pt x="18727" y="9067"/>
                  </a:lnTo>
                  <a:lnTo>
                    <a:pt x="44264" y="62"/>
                  </a:lnTo>
                  <a:lnTo>
                    <a:pt x="55754" y="0"/>
                  </a:lnTo>
                  <a:lnTo>
                    <a:pt x="74759" y="6171"/>
                  </a:lnTo>
                  <a:lnTo>
                    <a:pt x="120498" y="51608"/>
                  </a:lnTo>
                  <a:lnTo>
                    <a:pt x="140448" y="88821"/>
                  </a:lnTo>
                  <a:lnTo>
                    <a:pt x="148276" y="109208"/>
                  </a:lnTo>
                  <a:lnTo>
                    <a:pt x="148491" y="113708"/>
                  </a:lnTo>
                  <a:lnTo>
                    <a:pt x="146295" y="114369"/>
                  </a:lnTo>
                  <a:lnTo>
                    <a:pt x="142492" y="112470"/>
                  </a:lnTo>
                  <a:lnTo>
                    <a:pt x="138266" y="97881"/>
                  </a:lnTo>
                  <a:lnTo>
                    <a:pt x="137557" y="76970"/>
                  </a:lnTo>
                  <a:lnTo>
                    <a:pt x="141142" y="55977"/>
                  </a:lnTo>
                  <a:lnTo>
                    <a:pt x="155326" y="30017"/>
                  </a:lnTo>
                  <a:lnTo>
                    <a:pt x="170875" y="17952"/>
                  </a:lnTo>
                  <a:lnTo>
                    <a:pt x="179935" y="13097"/>
                  </a:lnTo>
                  <a:lnTo>
                    <a:pt x="202480" y="10822"/>
                  </a:lnTo>
                  <a:lnTo>
                    <a:pt x="225758" y="14880"/>
                  </a:lnTo>
                  <a:lnTo>
                    <a:pt x="243903" y="24482"/>
                  </a:lnTo>
                  <a:lnTo>
                    <a:pt x="267272" y="48632"/>
                  </a:lnTo>
                  <a:lnTo>
                    <a:pt x="295620" y="108946"/>
                  </a:lnTo>
                  <a:lnTo>
                    <a:pt x="310657" y="158231"/>
                  </a:lnTo>
                  <a:lnTo>
                    <a:pt x="313869" y="182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10410" y="431668"/>
              <a:ext cx="160704" cy="216287"/>
            </a:xfrm>
            <a:custGeom>
              <a:avLst/>
              <a:gdLst/>
              <a:ahLst/>
              <a:cxnLst/>
              <a:rect l="0" t="0" r="0" b="0"/>
              <a:pathLst>
                <a:path w="160704" h="216287">
                  <a:moveTo>
                    <a:pt x="6066" y="21057"/>
                  </a:moveTo>
                  <a:lnTo>
                    <a:pt x="0" y="53509"/>
                  </a:lnTo>
                  <a:lnTo>
                    <a:pt x="5036" y="110988"/>
                  </a:lnTo>
                  <a:lnTo>
                    <a:pt x="11350" y="145969"/>
                  </a:lnTo>
                  <a:lnTo>
                    <a:pt x="32370" y="188061"/>
                  </a:lnTo>
                  <a:lnTo>
                    <a:pt x="45443" y="204855"/>
                  </a:lnTo>
                  <a:lnTo>
                    <a:pt x="65291" y="213879"/>
                  </a:lnTo>
                  <a:lnTo>
                    <a:pt x="77135" y="216286"/>
                  </a:lnTo>
                  <a:lnTo>
                    <a:pt x="88540" y="214380"/>
                  </a:lnTo>
                  <a:lnTo>
                    <a:pt x="110572" y="202905"/>
                  </a:lnTo>
                  <a:lnTo>
                    <a:pt x="125823" y="186106"/>
                  </a:lnTo>
                  <a:lnTo>
                    <a:pt x="149088" y="135252"/>
                  </a:lnTo>
                  <a:lnTo>
                    <a:pt x="160703" y="80095"/>
                  </a:lnTo>
                  <a:lnTo>
                    <a:pt x="160192" y="49636"/>
                  </a:lnTo>
                  <a:lnTo>
                    <a:pt x="1429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82158" y="424337"/>
              <a:ext cx="187045" cy="202309"/>
            </a:xfrm>
            <a:custGeom>
              <a:avLst/>
              <a:gdLst/>
              <a:ahLst/>
              <a:cxnLst/>
              <a:rect l="0" t="0" r="0" b="0"/>
              <a:pathLst>
                <a:path w="187045" h="202309">
                  <a:moveTo>
                    <a:pt x="123873" y="49445"/>
                  </a:moveTo>
                  <a:lnTo>
                    <a:pt x="123873" y="27088"/>
                  </a:lnTo>
                  <a:lnTo>
                    <a:pt x="120363" y="19333"/>
                  </a:lnTo>
                  <a:lnTo>
                    <a:pt x="107105" y="7596"/>
                  </a:lnTo>
                  <a:lnTo>
                    <a:pt x="86395" y="1599"/>
                  </a:lnTo>
                  <a:lnTo>
                    <a:pt x="74321" y="0"/>
                  </a:lnTo>
                  <a:lnTo>
                    <a:pt x="51547" y="4463"/>
                  </a:lnTo>
                  <a:lnTo>
                    <a:pt x="40561" y="8928"/>
                  </a:lnTo>
                  <a:lnTo>
                    <a:pt x="25234" y="23249"/>
                  </a:lnTo>
                  <a:lnTo>
                    <a:pt x="5862" y="61038"/>
                  </a:lnTo>
                  <a:lnTo>
                    <a:pt x="0" y="97464"/>
                  </a:lnTo>
                  <a:lnTo>
                    <a:pt x="3851" y="132303"/>
                  </a:lnTo>
                  <a:lnTo>
                    <a:pt x="12428" y="151001"/>
                  </a:lnTo>
                  <a:lnTo>
                    <a:pt x="42587" y="187659"/>
                  </a:lnTo>
                  <a:lnTo>
                    <a:pt x="65129" y="198611"/>
                  </a:lnTo>
                  <a:lnTo>
                    <a:pt x="89576" y="202308"/>
                  </a:lnTo>
                  <a:lnTo>
                    <a:pt x="124239" y="196643"/>
                  </a:lnTo>
                  <a:lnTo>
                    <a:pt x="187044" y="1652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42901" y="231626"/>
              <a:ext cx="273742" cy="408428"/>
            </a:xfrm>
            <a:custGeom>
              <a:avLst/>
              <a:gdLst/>
              <a:ahLst/>
              <a:cxnLst/>
              <a:rect l="0" t="0" r="0" b="0"/>
              <a:pathLst>
                <a:path w="273742" h="408428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21331" y="160428"/>
                  </a:lnTo>
                  <a:lnTo>
                    <a:pt x="31667" y="207022"/>
                  </a:lnTo>
                  <a:lnTo>
                    <a:pt x="39019" y="262161"/>
                  </a:lnTo>
                  <a:lnTo>
                    <a:pt x="47092" y="322017"/>
                  </a:lnTo>
                  <a:lnTo>
                    <a:pt x="51546" y="376041"/>
                  </a:lnTo>
                  <a:lnTo>
                    <a:pt x="52318" y="408427"/>
                  </a:lnTo>
                  <a:lnTo>
                    <a:pt x="60957" y="353592"/>
                  </a:lnTo>
                  <a:lnTo>
                    <a:pt x="71285" y="295608"/>
                  </a:lnTo>
                  <a:lnTo>
                    <a:pt x="87564" y="252844"/>
                  </a:lnTo>
                  <a:lnTo>
                    <a:pt x="93471" y="242263"/>
                  </a:lnTo>
                  <a:lnTo>
                    <a:pt x="103258" y="235208"/>
                  </a:lnTo>
                  <a:lnTo>
                    <a:pt x="129730" y="227370"/>
                  </a:lnTo>
                  <a:lnTo>
                    <a:pt x="166341" y="228546"/>
                  </a:lnTo>
                  <a:lnTo>
                    <a:pt x="185453" y="236497"/>
                  </a:lnTo>
                  <a:lnTo>
                    <a:pt x="238409" y="281045"/>
                  </a:lnTo>
                  <a:lnTo>
                    <a:pt x="254044" y="307491"/>
                  </a:lnTo>
                  <a:lnTo>
                    <a:pt x="273741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27253" y="442196"/>
              <a:ext cx="115815" cy="169469"/>
            </a:xfrm>
            <a:custGeom>
              <a:avLst/>
              <a:gdLst/>
              <a:ahLst/>
              <a:cxnLst/>
              <a:rect l="0" t="0" r="0" b="0"/>
              <a:pathLst>
                <a:path w="115815" h="169469">
                  <a:moveTo>
                    <a:pt x="0" y="21057"/>
                  </a:moveTo>
                  <a:lnTo>
                    <a:pt x="3120" y="75202"/>
                  </a:lnTo>
                  <a:lnTo>
                    <a:pt x="14655" y="130149"/>
                  </a:lnTo>
                  <a:lnTo>
                    <a:pt x="25859" y="169468"/>
                  </a:lnTo>
                  <a:lnTo>
                    <a:pt x="9989" y="111624"/>
                  </a:lnTo>
                  <a:lnTo>
                    <a:pt x="5609" y="87045"/>
                  </a:lnTo>
                  <a:lnTo>
                    <a:pt x="7563" y="64423"/>
                  </a:lnTo>
                  <a:lnTo>
                    <a:pt x="15450" y="45790"/>
                  </a:lnTo>
                  <a:lnTo>
                    <a:pt x="27924" y="29710"/>
                  </a:lnTo>
                  <a:lnTo>
                    <a:pt x="45166" y="14765"/>
                  </a:lnTo>
                  <a:lnTo>
                    <a:pt x="67647" y="656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48352" y="473782"/>
              <a:ext cx="42115" cy="157928"/>
            </a:xfrm>
            <a:custGeom>
              <a:avLst/>
              <a:gdLst/>
              <a:ahLst/>
              <a:cxnLst/>
              <a:rect l="0" t="0" r="0" b="0"/>
              <a:pathLst>
                <a:path w="42115" h="157928">
                  <a:moveTo>
                    <a:pt x="0" y="0"/>
                  </a:moveTo>
                  <a:lnTo>
                    <a:pt x="11452" y="48931"/>
                  </a:lnTo>
                  <a:lnTo>
                    <a:pt x="24749" y="102472"/>
                  </a:lnTo>
                  <a:lnTo>
                    <a:pt x="42114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48352" y="326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64165" y="273740"/>
              <a:ext cx="234667" cy="340029"/>
            </a:xfrm>
            <a:custGeom>
              <a:avLst/>
              <a:gdLst/>
              <a:ahLst/>
              <a:cxnLst/>
              <a:rect l="0" t="0" r="0" b="0"/>
              <a:pathLst>
                <a:path w="234667" h="340029">
                  <a:moveTo>
                    <a:pt x="0" y="0"/>
                  </a:moveTo>
                  <a:lnTo>
                    <a:pt x="11453" y="48931"/>
                  </a:lnTo>
                  <a:lnTo>
                    <a:pt x="24750" y="102473"/>
                  </a:lnTo>
                  <a:lnTo>
                    <a:pt x="42139" y="163797"/>
                  </a:lnTo>
                  <a:lnTo>
                    <a:pt x="49531" y="212309"/>
                  </a:lnTo>
                  <a:lnTo>
                    <a:pt x="57617" y="275515"/>
                  </a:lnTo>
                  <a:lnTo>
                    <a:pt x="61526" y="318850"/>
                  </a:lnTo>
                  <a:lnTo>
                    <a:pt x="60904" y="324871"/>
                  </a:lnTo>
                  <a:lnTo>
                    <a:pt x="59320" y="325375"/>
                  </a:lnTo>
                  <a:lnTo>
                    <a:pt x="54441" y="316577"/>
                  </a:lnTo>
                  <a:lnTo>
                    <a:pt x="46287" y="290723"/>
                  </a:lnTo>
                  <a:lnTo>
                    <a:pt x="44521" y="255116"/>
                  </a:lnTo>
                  <a:lnTo>
                    <a:pt x="52056" y="221819"/>
                  </a:lnTo>
                  <a:lnTo>
                    <a:pt x="62521" y="200362"/>
                  </a:lnTo>
                  <a:lnTo>
                    <a:pt x="78090" y="185366"/>
                  </a:lnTo>
                  <a:lnTo>
                    <a:pt x="87156" y="179730"/>
                  </a:lnTo>
                  <a:lnTo>
                    <a:pt x="96708" y="178312"/>
                  </a:lnTo>
                  <a:lnTo>
                    <a:pt x="116681" y="182975"/>
                  </a:lnTo>
                  <a:lnTo>
                    <a:pt x="173784" y="211558"/>
                  </a:lnTo>
                  <a:lnTo>
                    <a:pt x="206034" y="238841"/>
                  </a:lnTo>
                  <a:lnTo>
                    <a:pt x="222224" y="265350"/>
                  </a:lnTo>
                  <a:lnTo>
                    <a:pt x="234430" y="295432"/>
                  </a:lnTo>
                  <a:lnTo>
                    <a:pt x="234666" y="304579"/>
                  </a:lnTo>
                  <a:lnTo>
                    <a:pt x="228688" y="320982"/>
                  </a:lnTo>
                  <a:lnTo>
                    <a:pt x="215114" y="332952"/>
                  </a:lnTo>
                  <a:lnTo>
                    <a:pt x="206580" y="337782"/>
                  </a:lnTo>
                  <a:lnTo>
                    <a:pt x="181501" y="340028"/>
                  </a:lnTo>
                  <a:lnTo>
                    <a:pt x="128919" y="331939"/>
                  </a:lnTo>
                  <a:lnTo>
                    <a:pt x="80278" y="315663"/>
                  </a:lnTo>
                  <a:lnTo>
                    <a:pt x="63171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16850" y="242155"/>
              <a:ext cx="243225" cy="360971"/>
            </a:xfrm>
            <a:custGeom>
              <a:avLst/>
              <a:gdLst/>
              <a:ahLst/>
              <a:cxnLst/>
              <a:rect l="0" t="0" r="0" b="0"/>
              <a:pathLst>
                <a:path w="243225" h="360971">
                  <a:moveTo>
                    <a:pt x="0" y="0"/>
                  </a:moveTo>
                  <a:lnTo>
                    <a:pt x="11452" y="48931"/>
                  </a:lnTo>
                  <a:lnTo>
                    <a:pt x="24749" y="102472"/>
                  </a:lnTo>
                  <a:lnTo>
                    <a:pt x="31405" y="161315"/>
                  </a:lnTo>
                  <a:lnTo>
                    <a:pt x="39652" y="212279"/>
                  </a:lnTo>
                  <a:lnTo>
                    <a:pt x="47216" y="267059"/>
                  </a:lnTo>
                  <a:lnTo>
                    <a:pt x="45445" y="303347"/>
                  </a:lnTo>
                  <a:lnTo>
                    <a:pt x="43165" y="306346"/>
                  </a:lnTo>
                  <a:lnTo>
                    <a:pt x="40475" y="303667"/>
                  </a:lnTo>
                  <a:lnTo>
                    <a:pt x="35536" y="288211"/>
                  </a:lnTo>
                  <a:lnTo>
                    <a:pt x="33341" y="265744"/>
                  </a:lnTo>
                  <a:lnTo>
                    <a:pt x="38605" y="246400"/>
                  </a:lnTo>
                  <a:lnTo>
                    <a:pt x="61048" y="214918"/>
                  </a:lnTo>
                  <a:lnTo>
                    <a:pt x="80555" y="206653"/>
                  </a:lnTo>
                  <a:lnTo>
                    <a:pt x="92308" y="204449"/>
                  </a:lnTo>
                  <a:lnTo>
                    <a:pt x="117845" y="208240"/>
                  </a:lnTo>
                  <a:lnTo>
                    <a:pt x="143622" y="218893"/>
                  </a:lnTo>
                  <a:lnTo>
                    <a:pt x="201833" y="266066"/>
                  </a:lnTo>
                  <a:lnTo>
                    <a:pt x="238420" y="307320"/>
                  </a:lnTo>
                  <a:lnTo>
                    <a:pt x="243224" y="330389"/>
                  </a:lnTo>
                  <a:lnTo>
                    <a:pt x="242868" y="343092"/>
                  </a:lnTo>
                  <a:lnTo>
                    <a:pt x="237951" y="351560"/>
                  </a:lnTo>
                  <a:lnTo>
                    <a:pt x="229994" y="357206"/>
                  </a:lnTo>
                  <a:lnTo>
                    <a:pt x="220010" y="360970"/>
                  </a:lnTo>
                  <a:lnTo>
                    <a:pt x="196438" y="358913"/>
                  </a:lnTo>
                  <a:lnTo>
                    <a:pt x="143178" y="338528"/>
                  </a:lnTo>
                  <a:lnTo>
                    <a:pt x="85058" y="316530"/>
                  </a:lnTo>
                  <a:lnTo>
                    <a:pt x="52642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64597" y="430601"/>
              <a:ext cx="195001" cy="156177"/>
            </a:xfrm>
            <a:custGeom>
              <a:avLst/>
              <a:gdLst/>
              <a:ahLst/>
              <a:cxnLst/>
              <a:rect l="0" t="0" r="0" b="0"/>
              <a:pathLst>
                <a:path w="195001" h="156177">
                  <a:moveTo>
                    <a:pt x="141807" y="43181"/>
                  </a:moveTo>
                  <a:lnTo>
                    <a:pt x="123826" y="19134"/>
                  </a:lnTo>
                  <a:lnTo>
                    <a:pt x="106909" y="4807"/>
                  </a:lnTo>
                  <a:lnTo>
                    <a:pt x="84573" y="0"/>
                  </a:lnTo>
                  <a:lnTo>
                    <a:pt x="60217" y="2932"/>
                  </a:lnTo>
                  <a:lnTo>
                    <a:pt x="37694" y="12035"/>
                  </a:lnTo>
                  <a:lnTo>
                    <a:pt x="10873" y="35902"/>
                  </a:lnTo>
                  <a:lnTo>
                    <a:pt x="1726" y="61393"/>
                  </a:lnTo>
                  <a:lnTo>
                    <a:pt x="0" y="88710"/>
                  </a:lnTo>
                  <a:lnTo>
                    <a:pt x="7032" y="108649"/>
                  </a:lnTo>
                  <a:lnTo>
                    <a:pt x="29734" y="133029"/>
                  </a:lnTo>
                  <a:lnTo>
                    <a:pt x="64276" y="149481"/>
                  </a:lnTo>
                  <a:lnTo>
                    <a:pt x="104147" y="156176"/>
                  </a:lnTo>
                  <a:lnTo>
                    <a:pt x="140007" y="152570"/>
                  </a:lnTo>
                  <a:lnTo>
                    <a:pt x="158944" y="144051"/>
                  </a:lnTo>
                  <a:lnTo>
                    <a:pt x="175160" y="131296"/>
                  </a:lnTo>
                  <a:lnTo>
                    <a:pt x="190166" y="113929"/>
                  </a:lnTo>
                  <a:lnTo>
                    <a:pt x="193933" y="104384"/>
                  </a:lnTo>
                  <a:lnTo>
                    <a:pt x="195000" y="84420"/>
                  </a:lnTo>
                  <a:lnTo>
                    <a:pt x="185335" y="63849"/>
                  </a:lnTo>
                  <a:lnTo>
                    <a:pt x="171681" y="46518"/>
                  </a:lnTo>
                  <a:lnTo>
                    <a:pt x="152336" y="32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80103" y="447367"/>
              <a:ext cx="235347" cy="152758"/>
            </a:xfrm>
            <a:custGeom>
              <a:avLst/>
              <a:gdLst/>
              <a:ahLst/>
              <a:cxnLst/>
              <a:rect l="0" t="0" r="0" b="0"/>
              <a:pathLst>
                <a:path w="235347" h="152758">
                  <a:moveTo>
                    <a:pt x="0" y="5358"/>
                  </a:moveTo>
                  <a:lnTo>
                    <a:pt x="15641" y="23339"/>
                  </a:lnTo>
                  <a:lnTo>
                    <a:pt x="46843" y="78542"/>
                  </a:lnTo>
                  <a:lnTo>
                    <a:pt x="70821" y="112967"/>
                  </a:lnTo>
                  <a:lnTo>
                    <a:pt x="75290" y="122721"/>
                  </a:lnTo>
                  <a:lnTo>
                    <a:pt x="75930" y="126884"/>
                  </a:lnTo>
                  <a:lnTo>
                    <a:pt x="74016" y="127319"/>
                  </a:lnTo>
                  <a:lnTo>
                    <a:pt x="70402" y="125270"/>
                  </a:lnTo>
                  <a:lnTo>
                    <a:pt x="59725" y="105618"/>
                  </a:lnTo>
                  <a:lnTo>
                    <a:pt x="46806" y="66367"/>
                  </a:lnTo>
                  <a:lnTo>
                    <a:pt x="44199" y="41442"/>
                  </a:lnTo>
                  <a:lnTo>
                    <a:pt x="49280" y="21005"/>
                  </a:lnTo>
                  <a:lnTo>
                    <a:pt x="53910" y="12280"/>
                  </a:lnTo>
                  <a:lnTo>
                    <a:pt x="62847" y="6463"/>
                  </a:lnTo>
                  <a:lnTo>
                    <a:pt x="88373" y="0"/>
                  </a:lnTo>
                  <a:lnTo>
                    <a:pt x="116096" y="3367"/>
                  </a:lnTo>
                  <a:lnTo>
                    <a:pt x="142846" y="13832"/>
                  </a:lnTo>
                  <a:lnTo>
                    <a:pt x="199442" y="59116"/>
                  </a:lnTo>
                  <a:lnTo>
                    <a:pt x="220271" y="89917"/>
                  </a:lnTo>
                  <a:lnTo>
                    <a:pt x="233852" y="121269"/>
                  </a:lnTo>
                  <a:lnTo>
                    <a:pt x="235346" y="136033"/>
                  </a:lnTo>
                  <a:lnTo>
                    <a:pt x="231627" y="152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85430" y="221226"/>
              <a:ext cx="215753" cy="199914"/>
            </a:xfrm>
            <a:custGeom>
              <a:avLst/>
              <a:gdLst/>
              <a:ahLst/>
              <a:cxnLst/>
              <a:rect l="0" t="0" r="0" b="0"/>
              <a:pathLst>
                <a:path w="215753" h="199914">
                  <a:moveTo>
                    <a:pt x="0" y="10400"/>
                  </a:moveTo>
                  <a:lnTo>
                    <a:pt x="27556" y="3165"/>
                  </a:lnTo>
                  <a:lnTo>
                    <a:pt x="83778" y="522"/>
                  </a:lnTo>
                  <a:lnTo>
                    <a:pt x="140291" y="0"/>
                  </a:lnTo>
                  <a:lnTo>
                    <a:pt x="176878" y="5499"/>
                  </a:lnTo>
                  <a:lnTo>
                    <a:pt x="209946" y="20127"/>
                  </a:lnTo>
                  <a:lnTo>
                    <a:pt x="214833" y="27413"/>
                  </a:lnTo>
                  <a:lnTo>
                    <a:pt x="215752" y="35780"/>
                  </a:lnTo>
                  <a:lnTo>
                    <a:pt x="214024" y="44868"/>
                  </a:lnTo>
                  <a:lnTo>
                    <a:pt x="209363" y="52096"/>
                  </a:lnTo>
                  <a:lnTo>
                    <a:pt x="194825" y="63247"/>
                  </a:lnTo>
                  <a:lnTo>
                    <a:pt x="158067" y="82277"/>
                  </a:lnTo>
                  <a:lnTo>
                    <a:pt x="135612" y="107736"/>
                  </a:lnTo>
                  <a:lnTo>
                    <a:pt x="125393" y="127360"/>
                  </a:lnTo>
                  <a:lnTo>
                    <a:pt x="123190" y="147780"/>
                  </a:lnTo>
                  <a:lnTo>
                    <a:pt x="127281" y="167385"/>
                  </a:lnTo>
                  <a:lnTo>
                    <a:pt x="147399" y="199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85471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779316" y="947564"/>
            <a:ext cx="1600332" cy="610654"/>
            <a:chOff x="1779316" y="947564"/>
            <a:chExt cx="1600332" cy="610654"/>
          </a:xfrm>
        </p:grpSpPr>
        <p:sp>
          <p:nvSpPr>
            <p:cNvPr id="24" name="Freeform 23"/>
            <p:cNvSpPr/>
            <p:nvPr/>
          </p:nvSpPr>
          <p:spPr>
            <a:xfrm>
              <a:off x="1779316" y="947564"/>
              <a:ext cx="52643" cy="431670"/>
            </a:xfrm>
            <a:custGeom>
              <a:avLst/>
              <a:gdLst/>
              <a:ahLst/>
              <a:cxnLst/>
              <a:rect l="0" t="0" r="0" b="0"/>
              <a:pathLst>
                <a:path w="52643" h="431670">
                  <a:moveTo>
                    <a:pt x="0" y="0"/>
                  </a:moveTo>
                  <a:lnTo>
                    <a:pt x="0" y="48931"/>
                  </a:lnTo>
                  <a:lnTo>
                    <a:pt x="0" y="103016"/>
                  </a:lnTo>
                  <a:lnTo>
                    <a:pt x="1170" y="147560"/>
                  </a:lnTo>
                  <a:lnTo>
                    <a:pt x="5589" y="194654"/>
                  </a:lnTo>
                  <a:lnTo>
                    <a:pt x="14654" y="244849"/>
                  </a:lnTo>
                  <a:lnTo>
                    <a:pt x="28197" y="307722"/>
                  </a:lnTo>
                  <a:lnTo>
                    <a:pt x="39018" y="359482"/>
                  </a:lnTo>
                  <a:lnTo>
                    <a:pt x="50175" y="421519"/>
                  </a:lnTo>
                  <a:lnTo>
                    <a:pt x="52642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989634" y="958093"/>
              <a:ext cx="366118" cy="427265"/>
            </a:xfrm>
            <a:custGeom>
              <a:avLst/>
              <a:gdLst/>
              <a:ahLst/>
              <a:cxnLst/>
              <a:rect l="0" t="0" r="0" b="0"/>
              <a:pathLst>
                <a:path w="366118" h="427265">
                  <a:moveTo>
                    <a:pt x="242407" y="0"/>
                  </a:moveTo>
                  <a:lnTo>
                    <a:pt x="199715" y="3119"/>
                  </a:lnTo>
                  <a:lnTo>
                    <a:pt x="137999" y="9553"/>
                  </a:lnTo>
                  <a:lnTo>
                    <a:pt x="75857" y="10335"/>
                  </a:lnTo>
                  <a:lnTo>
                    <a:pt x="14757" y="6777"/>
                  </a:lnTo>
                  <a:lnTo>
                    <a:pt x="7582" y="11537"/>
                  </a:lnTo>
                  <a:lnTo>
                    <a:pt x="1629" y="18220"/>
                  </a:lnTo>
                  <a:lnTo>
                    <a:pt x="0" y="26184"/>
                  </a:lnTo>
                  <a:lnTo>
                    <a:pt x="14488" y="85553"/>
                  </a:lnTo>
                  <a:lnTo>
                    <a:pt x="31863" y="146187"/>
                  </a:lnTo>
                  <a:lnTo>
                    <a:pt x="35364" y="157119"/>
                  </a:lnTo>
                  <a:lnTo>
                    <a:pt x="42377" y="163238"/>
                  </a:lnTo>
                  <a:lnTo>
                    <a:pt x="51732" y="166147"/>
                  </a:lnTo>
                  <a:lnTo>
                    <a:pt x="84135" y="164652"/>
                  </a:lnTo>
                  <a:lnTo>
                    <a:pt x="138246" y="151577"/>
                  </a:lnTo>
                  <a:lnTo>
                    <a:pt x="190680" y="148224"/>
                  </a:lnTo>
                  <a:lnTo>
                    <a:pt x="218247" y="150105"/>
                  </a:lnTo>
                  <a:lnTo>
                    <a:pt x="270953" y="167257"/>
                  </a:lnTo>
                  <a:lnTo>
                    <a:pt x="315506" y="187846"/>
                  </a:lnTo>
                  <a:lnTo>
                    <a:pt x="330658" y="203980"/>
                  </a:lnTo>
                  <a:lnTo>
                    <a:pt x="357649" y="263558"/>
                  </a:lnTo>
                  <a:lnTo>
                    <a:pt x="363816" y="286763"/>
                  </a:lnTo>
                  <a:lnTo>
                    <a:pt x="366117" y="330371"/>
                  </a:lnTo>
                  <a:lnTo>
                    <a:pt x="362510" y="355062"/>
                  </a:lnTo>
                  <a:lnTo>
                    <a:pt x="350768" y="377734"/>
                  </a:lnTo>
                  <a:lnTo>
                    <a:pt x="324427" y="407109"/>
                  </a:lnTo>
                  <a:lnTo>
                    <a:pt x="314635" y="415295"/>
                  </a:lnTo>
                  <a:lnTo>
                    <a:pt x="291276" y="424391"/>
                  </a:lnTo>
                  <a:lnTo>
                    <a:pt x="266466" y="427264"/>
                  </a:lnTo>
                  <a:lnTo>
                    <a:pt x="211217" y="416588"/>
                  </a:lnTo>
                  <a:lnTo>
                    <a:pt x="149898" y="399946"/>
                  </a:lnTo>
                  <a:lnTo>
                    <a:pt x="116065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58466" y="1189720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14572" y="42691"/>
                  </a:lnTo>
                  <a:lnTo>
                    <a:pt x="46156" y="86427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47937" y="1158134"/>
              <a:ext cx="221100" cy="400084"/>
            </a:xfrm>
            <a:custGeom>
              <a:avLst/>
              <a:gdLst/>
              <a:ahLst/>
              <a:cxnLst/>
              <a:rect l="0" t="0" r="0" b="0"/>
              <a:pathLst>
                <a:path w="221100" h="400084">
                  <a:moveTo>
                    <a:pt x="221099" y="0"/>
                  </a:moveTo>
                  <a:lnTo>
                    <a:pt x="191790" y="53028"/>
                  </a:lnTo>
                  <a:lnTo>
                    <a:pt x="157766" y="110550"/>
                  </a:lnTo>
                  <a:lnTo>
                    <a:pt x="123981" y="165857"/>
                  </a:lnTo>
                  <a:lnTo>
                    <a:pt x="103086" y="206937"/>
                  </a:lnTo>
                  <a:lnTo>
                    <a:pt x="69901" y="269233"/>
                  </a:lnTo>
                  <a:lnTo>
                    <a:pt x="45177" y="323067"/>
                  </a:lnTo>
                  <a:lnTo>
                    <a:pt x="29374" y="35386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071486" y="1006637"/>
              <a:ext cx="202877" cy="374032"/>
            </a:xfrm>
            <a:custGeom>
              <a:avLst/>
              <a:gdLst/>
              <a:ahLst/>
              <a:cxnLst/>
              <a:rect l="0" t="0" r="0" b="0"/>
              <a:pathLst>
                <a:path w="202877" h="374032">
                  <a:moveTo>
                    <a:pt x="150234" y="288368"/>
                  </a:moveTo>
                  <a:lnTo>
                    <a:pt x="150234" y="266011"/>
                  </a:lnTo>
                  <a:lnTo>
                    <a:pt x="139055" y="235340"/>
                  </a:lnTo>
                  <a:lnTo>
                    <a:pt x="121089" y="217617"/>
                  </a:lnTo>
                  <a:lnTo>
                    <a:pt x="109747" y="209615"/>
                  </a:lnTo>
                  <a:lnTo>
                    <a:pt x="87786" y="203843"/>
                  </a:lnTo>
                  <a:lnTo>
                    <a:pt x="77016" y="203942"/>
                  </a:lnTo>
                  <a:lnTo>
                    <a:pt x="58811" y="210291"/>
                  </a:lnTo>
                  <a:lnTo>
                    <a:pt x="28060" y="233431"/>
                  </a:lnTo>
                  <a:lnTo>
                    <a:pt x="12129" y="259222"/>
                  </a:lnTo>
                  <a:lnTo>
                    <a:pt x="0" y="289091"/>
                  </a:lnTo>
                  <a:lnTo>
                    <a:pt x="1965" y="312866"/>
                  </a:lnTo>
                  <a:lnTo>
                    <a:pt x="10637" y="336690"/>
                  </a:lnTo>
                  <a:lnTo>
                    <a:pt x="22290" y="355078"/>
                  </a:lnTo>
                  <a:lnTo>
                    <a:pt x="38388" y="367930"/>
                  </a:lnTo>
                  <a:lnTo>
                    <a:pt x="47594" y="372994"/>
                  </a:lnTo>
                  <a:lnTo>
                    <a:pt x="56071" y="374031"/>
                  </a:lnTo>
                  <a:lnTo>
                    <a:pt x="71729" y="368944"/>
                  </a:lnTo>
                  <a:lnTo>
                    <a:pt x="124090" y="333362"/>
                  </a:lnTo>
                  <a:lnTo>
                    <a:pt x="146257" y="307159"/>
                  </a:lnTo>
                  <a:lnTo>
                    <a:pt x="170305" y="248151"/>
                  </a:lnTo>
                  <a:lnTo>
                    <a:pt x="185134" y="198925"/>
                  </a:lnTo>
                  <a:lnTo>
                    <a:pt x="195800" y="152422"/>
                  </a:lnTo>
                  <a:lnTo>
                    <a:pt x="200780" y="96009"/>
                  </a:lnTo>
                  <a:lnTo>
                    <a:pt x="196666" y="46019"/>
                  </a:lnTo>
                  <a:lnTo>
                    <a:pt x="188038" y="7161"/>
                  </a:lnTo>
                  <a:lnTo>
                    <a:pt x="183625" y="1461"/>
                  </a:lnTo>
                  <a:lnTo>
                    <a:pt x="178344" y="0"/>
                  </a:lnTo>
                  <a:lnTo>
                    <a:pt x="172484" y="1366"/>
                  </a:lnTo>
                  <a:lnTo>
                    <a:pt x="167407" y="8126"/>
                  </a:lnTo>
                  <a:lnTo>
                    <a:pt x="155842" y="45586"/>
                  </a:lnTo>
                  <a:lnTo>
                    <a:pt x="151341" y="107526"/>
                  </a:lnTo>
                  <a:lnTo>
                    <a:pt x="156042" y="165168"/>
                  </a:lnTo>
                  <a:lnTo>
                    <a:pt x="161000" y="227681"/>
                  </a:lnTo>
                  <a:lnTo>
                    <a:pt x="175294" y="287308"/>
                  </a:lnTo>
                  <a:lnTo>
                    <a:pt x="202876" y="330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369119" y="134764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141903" y="1021264"/>
            <a:ext cx="3202159" cy="416665"/>
            <a:chOff x="4141903" y="1021264"/>
            <a:chExt cx="3202159" cy="416665"/>
          </a:xfrm>
        </p:grpSpPr>
        <p:sp>
          <p:nvSpPr>
            <p:cNvPr id="31" name="Freeform 30"/>
            <p:cNvSpPr/>
            <p:nvPr/>
          </p:nvSpPr>
          <p:spPr>
            <a:xfrm>
              <a:off x="4141903" y="1118211"/>
              <a:ext cx="237953" cy="249930"/>
            </a:xfrm>
            <a:custGeom>
              <a:avLst/>
              <a:gdLst/>
              <a:ahLst/>
              <a:cxnLst/>
              <a:rect l="0" t="0" r="0" b="0"/>
              <a:pathLst>
                <a:path w="237953" h="249930">
                  <a:moveTo>
                    <a:pt x="143195" y="71509"/>
                  </a:moveTo>
                  <a:lnTo>
                    <a:pt x="128541" y="27546"/>
                  </a:lnTo>
                  <a:lnTo>
                    <a:pt x="115625" y="10636"/>
                  </a:lnTo>
                  <a:lnTo>
                    <a:pt x="107267" y="2851"/>
                  </a:lnTo>
                  <a:lnTo>
                    <a:pt x="98187" y="0"/>
                  </a:lnTo>
                  <a:lnTo>
                    <a:pt x="78738" y="3072"/>
                  </a:lnTo>
                  <a:lnTo>
                    <a:pt x="61515" y="15356"/>
                  </a:lnTo>
                  <a:lnTo>
                    <a:pt x="17077" y="72125"/>
                  </a:lnTo>
                  <a:lnTo>
                    <a:pt x="5254" y="94009"/>
                  </a:lnTo>
                  <a:lnTo>
                    <a:pt x="0" y="119334"/>
                  </a:lnTo>
                  <a:lnTo>
                    <a:pt x="5032" y="180955"/>
                  </a:lnTo>
                  <a:lnTo>
                    <a:pt x="15170" y="222740"/>
                  </a:lnTo>
                  <a:lnTo>
                    <a:pt x="26244" y="242448"/>
                  </a:lnTo>
                  <a:lnTo>
                    <a:pt x="34812" y="247469"/>
                  </a:lnTo>
                  <a:lnTo>
                    <a:pt x="56810" y="249929"/>
                  </a:lnTo>
                  <a:lnTo>
                    <a:pt x="75946" y="244003"/>
                  </a:lnTo>
                  <a:lnTo>
                    <a:pt x="92250" y="232401"/>
                  </a:lnTo>
                  <a:lnTo>
                    <a:pt x="113412" y="206138"/>
                  </a:lnTo>
                  <a:lnTo>
                    <a:pt x="135489" y="155442"/>
                  </a:lnTo>
                  <a:lnTo>
                    <a:pt x="140912" y="118475"/>
                  </a:lnTo>
                  <a:lnTo>
                    <a:pt x="142843" y="114518"/>
                  </a:lnTo>
                  <a:lnTo>
                    <a:pt x="145300" y="116559"/>
                  </a:lnTo>
                  <a:lnTo>
                    <a:pt x="169425" y="156340"/>
                  </a:lnTo>
                  <a:lnTo>
                    <a:pt x="203076" y="193959"/>
                  </a:lnTo>
                  <a:lnTo>
                    <a:pt x="216992" y="201970"/>
                  </a:lnTo>
                  <a:lnTo>
                    <a:pt x="237952" y="2083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37436" y="1205170"/>
              <a:ext cx="174047" cy="152162"/>
            </a:xfrm>
            <a:custGeom>
              <a:avLst/>
              <a:gdLst/>
              <a:ahLst/>
              <a:cxnLst/>
              <a:rect l="0" t="0" r="0" b="0"/>
              <a:pathLst>
                <a:path w="174047" h="152162">
                  <a:moveTo>
                    <a:pt x="5590" y="37192"/>
                  </a:moveTo>
                  <a:lnTo>
                    <a:pt x="0" y="53960"/>
                  </a:lnTo>
                  <a:lnTo>
                    <a:pt x="376" y="71551"/>
                  </a:lnTo>
                  <a:lnTo>
                    <a:pt x="12138" y="122955"/>
                  </a:lnTo>
                  <a:lnTo>
                    <a:pt x="14939" y="152161"/>
                  </a:lnTo>
                  <a:lnTo>
                    <a:pt x="15594" y="144051"/>
                  </a:lnTo>
                  <a:lnTo>
                    <a:pt x="7716" y="87731"/>
                  </a:lnTo>
                  <a:lnTo>
                    <a:pt x="9339" y="50217"/>
                  </a:lnTo>
                  <a:lnTo>
                    <a:pt x="15445" y="28943"/>
                  </a:lnTo>
                  <a:lnTo>
                    <a:pt x="25957" y="11689"/>
                  </a:lnTo>
                  <a:lnTo>
                    <a:pt x="34376" y="6152"/>
                  </a:lnTo>
                  <a:lnTo>
                    <a:pt x="56208" y="0"/>
                  </a:lnTo>
                  <a:lnTo>
                    <a:pt x="78389" y="3505"/>
                  </a:lnTo>
                  <a:lnTo>
                    <a:pt x="99946" y="14031"/>
                  </a:lnTo>
                  <a:lnTo>
                    <a:pt x="139262" y="49385"/>
                  </a:lnTo>
                  <a:lnTo>
                    <a:pt x="159450" y="79799"/>
                  </a:lnTo>
                  <a:lnTo>
                    <a:pt x="164315" y="90163"/>
                  </a:lnTo>
                  <a:lnTo>
                    <a:pt x="166601" y="111038"/>
                  </a:lnTo>
                  <a:lnTo>
                    <a:pt x="166058" y="128504"/>
                  </a:lnTo>
                  <a:lnTo>
                    <a:pt x="167551" y="133162"/>
                  </a:lnTo>
                  <a:lnTo>
                    <a:pt x="174046" y="1424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91716" y="1024430"/>
              <a:ext cx="151394" cy="344459"/>
            </a:xfrm>
            <a:custGeom>
              <a:avLst/>
              <a:gdLst/>
              <a:ahLst/>
              <a:cxnLst/>
              <a:rect l="0" t="0" r="0" b="0"/>
              <a:pathLst>
                <a:path w="151394" h="344459">
                  <a:moveTo>
                    <a:pt x="77693" y="281103"/>
                  </a:moveTo>
                  <a:lnTo>
                    <a:pt x="93334" y="263122"/>
                  </a:lnTo>
                  <a:lnTo>
                    <a:pt x="101412" y="246206"/>
                  </a:lnTo>
                  <a:lnTo>
                    <a:pt x="102663" y="226989"/>
                  </a:lnTo>
                  <a:lnTo>
                    <a:pt x="101358" y="216951"/>
                  </a:lnTo>
                  <a:lnTo>
                    <a:pt x="95809" y="210259"/>
                  </a:lnTo>
                  <a:lnTo>
                    <a:pt x="77166" y="202824"/>
                  </a:lnTo>
                  <a:lnTo>
                    <a:pt x="67983" y="203181"/>
                  </a:lnTo>
                  <a:lnTo>
                    <a:pt x="51541" y="209816"/>
                  </a:lnTo>
                  <a:lnTo>
                    <a:pt x="29130" y="226706"/>
                  </a:lnTo>
                  <a:lnTo>
                    <a:pt x="13261" y="252117"/>
                  </a:lnTo>
                  <a:lnTo>
                    <a:pt x="1150" y="281873"/>
                  </a:lnTo>
                  <a:lnTo>
                    <a:pt x="0" y="302503"/>
                  </a:lnTo>
                  <a:lnTo>
                    <a:pt x="4558" y="322200"/>
                  </a:lnTo>
                  <a:lnTo>
                    <a:pt x="14383" y="338753"/>
                  </a:lnTo>
                  <a:lnTo>
                    <a:pt x="22618" y="342933"/>
                  </a:lnTo>
                  <a:lnTo>
                    <a:pt x="44246" y="344458"/>
                  </a:lnTo>
                  <a:lnTo>
                    <a:pt x="77142" y="333150"/>
                  </a:lnTo>
                  <a:lnTo>
                    <a:pt x="95385" y="315154"/>
                  </a:lnTo>
                  <a:lnTo>
                    <a:pt x="120572" y="271062"/>
                  </a:lnTo>
                  <a:lnTo>
                    <a:pt x="136812" y="220151"/>
                  </a:lnTo>
                  <a:lnTo>
                    <a:pt x="148166" y="165035"/>
                  </a:lnTo>
                  <a:lnTo>
                    <a:pt x="150755" y="103498"/>
                  </a:lnTo>
                  <a:lnTo>
                    <a:pt x="142861" y="42253"/>
                  </a:lnTo>
                  <a:lnTo>
                    <a:pt x="133397" y="1583"/>
                  </a:lnTo>
                  <a:lnTo>
                    <a:pt x="130037" y="0"/>
                  </a:lnTo>
                  <a:lnTo>
                    <a:pt x="126627" y="2454"/>
                  </a:lnTo>
                  <a:lnTo>
                    <a:pt x="121154" y="54486"/>
                  </a:lnTo>
                  <a:lnTo>
                    <a:pt x="123193" y="112250"/>
                  </a:lnTo>
                  <a:lnTo>
                    <a:pt x="128925" y="174310"/>
                  </a:lnTo>
                  <a:lnTo>
                    <a:pt x="138462" y="227253"/>
                  </a:lnTo>
                  <a:lnTo>
                    <a:pt x="148492" y="278438"/>
                  </a:lnTo>
                  <a:lnTo>
                    <a:pt x="151393" y="3126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30855" y="1021264"/>
              <a:ext cx="291363" cy="416665"/>
            </a:xfrm>
            <a:custGeom>
              <a:avLst/>
              <a:gdLst/>
              <a:ahLst/>
              <a:cxnLst/>
              <a:rect l="0" t="0" r="0" b="0"/>
              <a:pathLst>
                <a:path w="291363" h="416665">
                  <a:moveTo>
                    <a:pt x="70264" y="0"/>
                  </a:moveTo>
                  <a:lnTo>
                    <a:pt x="46545" y="43962"/>
                  </a:lnTo>
                  <a:lnTo>
                    <a:pt x="28262" y="103333"/>
                  </a:lnTo>
                  <a:lnTo>
                    <a:pt x="14134" y="147013"/>
                  </a:lnTo>
                  <a:lnTo>
                    <a:pt x="11787" y="148311"/>
                  </a:lnTo>
                  <a:lnTo>
                    <a:pt x="9179" y="134156"/>
                  </a:lnTo>
                  <a:lnTo>
                    <a:pt x="13300" y="98891"/>
                  </a:lnTo>
                  <a:lnTo>
                    <a:pt x="21940" y="78657"/>
                  </a:lnTo>
                  <a:lnTo>
                    <a:pt x="46550" y="46602"/>
                  </a:lnTo>
                  <a:lnTo>
                    <a:pt x="72596" y="30446"/>
                  </a:lnTo>
                  <a:lnTo>
                    <a:pt x="95477" y="28349"/>
                  </a:lnTo>
                  <a:lnTo>
                    <a:pt x="118904" y="32487"/>
                  </a:lnTo>
                  <a:lnTo>
                    <a:pt x="137115" y="42124"/>
                  </a:lnTo>
                  <a:lnTo>
                    <a:pt x="160521" y="66294"/>
                  </a:lnTo>
                  <a:lnTo>
                    <a:pt x="180986" y="107071"/>
                  </a:lnTo>
                  <a:lnTo>
                    <a:pt x="196294" y="158973"/>
                  </a:lnTo>
                  <a:lnTo>
                    <a:pt x="201146" y="186468"/>
                  </a:lnTo>
                  <a:lnTo>
                    <a:pt x="194730" y="242247"/>
                  </a:lnTo>
                  <a:lnTo>
                    <a:pt x="176608" y="298325"/>
                  </a:lnTo>
                  <a:lnTo>
                    <a:pt x="149329" y="353293"/>
                  </a:lnTo>
                  <a:lnTo>
                    <a:pt x="111358" y="396040"/>
                  </a:lnTo>
                  <a:lnTo>
                    <a:pt x="101170" y="404406"/>
                  </a:lnTo>
                  <a:lnTo>
                    <a:pt x="77371" y="413703"/>
                  </a:lnTo>
                  <a:lnTo>
                    <a:pt x="52366" y="416664"/>
                  </a:lnTo>
                  <a:lnTo>
                    <a:pt x="29553" y="414081"/>
                  </a:lnTo>
                  <a:lnTo>
                    <a:pt x="20897" y="408245"/>
                  </a:lnTo>
                  <a:lnTo>
                    <a:pt x="8159" y="389283"/>
                  </a:lnTo>
                  <a:lnTo>
                    <a:pt x="0" y="352299"/>
                  </a:lnTo>
                  <a:lnTo>
                    <a:pt x="4330" y="328543"/>
                  </a:lnTo>
                  <a:lnTo>
                    <a:pt x="19923" y="298557"/>
                  </a:lnTo>
                  <a:lnTo>
                    <a:pt x="26174" y="290285"/>
                  </a:lnTo>
                  <a:lnTo>
                    <a:pt x="48719" y="277974"/>
                  </a:lnTo>
                  <a:lnTo>
                    <a:pt x="75896" y="270943"/>
                  </a:lnTo>
                  <a:lnTo>
                    <a:pt x="138379" y="273141"/>
                  </a:lnTo>
                  <a:lnTo>
                    <a:pt x="195870" y="285115"/>
                  </a:lnTo>
                  <a:lnTo>
                    <a:pt x="219675" y="289324"/>
                  </a:lnTo>
                  <a:lnTo>
                    <a:pt x="270140" y="285614"/>
                  </a:lnTo>
                  <a:lnTo>
                    <a:pt x="291362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14914" y="1109882"/>
              <a:ext cx="262215" cy="287310"/>
            </a:xfrm>
            <a:custGeom>
              <a:avLst/>
              <a:gdLst/>
              <a:ahLst/>
              <a:cxnLst/>
              <a:rect l="0" t="0" r="0" b="0"/>
              <a:pathLst>
                <a:path w="262215" h="287310">
                  <a:moveTo>
                    <a:pt x="133645" y="27195"/>
                  </a:moveTo>
                  <a:lnTo>
                    <a:pt x="128056" y="10428"/>
                  </a:lnTo>
                  <a:lnTo>
                    <a:pt x="121730" y="5488"/>
                  </a:lnTo>
                  <a:lnTo>
                    <a:pt x="102224" y="0"/>
                  </a:lnTo>
                  <a:lnTo>
                    <a:pt x="81076" y="3800"/>
                  </a:lnTo>
                  <a:lnTo>
                    <a:pt x="61148" y="14458"/>
                  </a:lnTo>
                  <a:lnTo>
                    <a:pt x="37945" y="40189"/>
                  </a:lnTo>
                  <a:lnTo>
                    <a:pt x="11346" y="102281"/>
                  </a:lnTo>
                  <a:lnTo>
                    <a:pt x="0" y="154504"/>
                  </a:lnTo>
                  <a:lnTo>
                    <a:pt x="850" y="192818"/>
                  </a:lnTo>
                  <a:lnTo>
                    <a:pt x="6775" y="215449"/>
                  </a:lnTo>
                  <a:lnTo>
                    <a:pt x="29642" y="255454"/>
                  </a:lnTo>
                  <a:lnTo>
                    <a:pt x="36234" y="263596"/>
                  </a:lnTo>
                  <a:lnTo>
                    <a:pt x="56036" y="275762"/>
                  </a:lnTo>
                  <a:lnTo>
                    <a:pt x="80435" y="283898"/>
                  </a:lnTo>
                  <a:lnTo>
                    <a:pt x="119309" y="287309"/>
                  </a:lnTo>
                  <a:lnTo>
                    <a:pt x="153574" y="280261"/>
                  </a:lnTo>
                  <a:lnTo>
                    <a:pt x="193474" y="257511"/>
                  </a:lnTo>
                  <a:lnTo>
                    <a:pt x="216883" y="234257"/>
                  </a:lnTo>
                  <a:lnTo>
                    <a:pt x="256781" y="174286"/>
                  </a:lnTo>
                  <a:lnTo>
                    <a:pt x="261359" y="163860"/>
                  </a:lnTo>
                  <a:lnTo>
                    <a:pt x="262214" y="121241"/>
                  </a:lnTo>
                  <a:lnTo>
                    <a:pt x="249469" y="82747"/>
                  </a:lnTo>
                  <a:lnTo>
                    <a:pt x="230875" y="49114"/>
                  </a:lnTo>
                  <a:lnTo>
                    <a:pt x="214293" y="33817"/>
                  </a:lnTo>
                  <a:lnTo>
                    <a:pt x="204958" y="28101"/>
                  </a:lnTo>
                  <a:lnTo>
                    <a:pt x="182108" y="24868"/>
                  </a:lnTo>
                  <a:lnTo>
                    <a:pt x="157524" y="28501"/>
                  </a:lnTo>
                  <a:lnTo>
                    <a:pt x="112588" y="482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17319" y="1031792"/>
              <a:ext cx="228735" cy="358831"/>
            </a:xfrm>
            <a:custGeom>
              <a:avLst/>
              <a:gdLst/>
              <a:ahLst/>
              <a:cxnLst/>
              <a:rect l="0" t="0" r="0" b="0"/>
              <a:pathLst>
                <a:path w="228735" h="358831">
                  <a:moveTo>
                    <a:pt x="15551" y="0"/>
                  </a:moveTo>
                  <a:lnTo>
                    <a:pt x="7218" y="37478"/>
                  </a:lnTo>
                  <a:lnTo>
                    <a:pt x="5456" y="88902"/>
                  </a:lnTo>
                  <a:lnTo>
                    <a:pt x="6278" y="151355"/>
                  </a:lnTo>
                  <a:lnTo>
                    <a:pt x="13373" y="213085"/>
                  </a:lnTo>
                  <a:lnTo>
                    <a:pt x="15121" y="275668"/>
                  </a:lnTo>
                  <a:lnTo>
                    <a:pt x="14296" y="331920"/>
                  </a:lnTo>
                  <a:lnTo>
                    <a:pt x="9924" y="355751"/>
                  </a:lnTo>
                  <a:lnTo>
                    <a:pt x="8290" y="358830"/>
                  </a:lnTo>
                  <a:lnTo>
                    <a:pt x="7201" y="356203"/>
                  </a:lnTo>
                  <a:lnTo>
                    <a:pt x="0" y="292794"/>
                  </a:lnTo>
                  <a:lnTo>
                    <a:pt x="5130" y="267001"/>
                  </a:lnTo>
                  <a:lnTo>
                    <a:pt x="15209" y="243840"/>
                  </a:lnTo>
                  <a:lnTo>
                    <a:pt x="39626" y="216658"/>
                  </a:lnTo>
                  <a:lnTo>
                    <a:pt x="74677" y="199376"/>
                  </a:lnTo>
                  <a:lnTo>
                    <a:pt x="101101" y="197016"/>
                  </a:lnTo>
                  <a:lnTo>
                    <a:pt x="150603" y="205033"/>
                  </a:lnTo>
                  <a:lnTo>
                    <a:pt x="206368" y="239393"/>
                  </a:lnTo>
                  <a:lnTo>
                    <a:pt x="220462" y="256135"/>
                  </a:lnTo>
                  <a:lnTo>
                    <a:pt x="225858" y="265514"/>
                  </a:lnTo>
                  <a:lnTo>
                    <a:pt x="228734" y="288412"/>
                  </a:lnTo>
                  <a:lnTo>
                    <a:pt x="224943" y="311847"/>
                  </a:lnTo>
                  <a:lnTo>
                    <a:pt x="215458" y="330062"/>
                  </a:lnTo>
                  <a:lnTo>
                    <a:pt x="200325" y="342836"/>
                  </a:lnTo>
                  <a:lnTo>
                    <a:pt x="191376" y="347881"/>
                  </a:lnTo>
                  <a:lnTo>
                    <a:pt x="150836" y="354980"/>
                  </a:lnTo>
                  <a:lnTo>
                    <a:pt x="101779" y="351494"/>
                  </a:lnTo>
                  <a:lnTo>
                    <a:pt x="43545" y="339836"/>
                  </a:lnTo>
                  <a:lnTo>
                    <a:pt x="5023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57252" y="1221305"/>
              <a:ext cx="144849" cy="160974"/>
            </a:xfrm>
            <a:custGeom>
              <a:avLst/>
              <a:gdLst/>
              <a:ahLst/>
              <a:cxnLst/>
              <a:rect l="0" t="0" r="0" b="0"/>
              <a:pathLst>
                <a:path w="144849" h="160974">
                  <a:moveTo>
                    <a:pt x="112530" y="73700"/>
                  </a:moveTo>
                  <a:lnTo>
                    <a:pt x="118120" y="56932"/>
                  </a:lnTo>
                  <a:lnTo>
                    <a:pt x="114625" y="39341"/>
                  </a:lnTo>
                  <a:lnTo>
                    <a:pt x="110417" y="29737"/>
                  </a:lnTo>
                  <a:lnTo>
                    <a:pt x="96383" y="15946"/>
                  </a:lnTo>
                  <a:lnTo>
                    <a:pt x="87728" y="10631"/>
                  </a:lnTo>
                  <a:lnTo>
                    <a:pt x="68751" y="7845"/>
                  </a:lnTo>
                  <a:lnTo>
                    <a:pt x="48619" y="11675"/>
                  </a:lnTo>
                  <a:lnTo>
                    <a:pt x="27973" y="21177"/>
                  </a:lnTo>
                  <a:lnTo>
                    <a:pt x="13338" y="36318"/>
                  </a:lnTo>
                  <a:lnTo>
                    <a:pt x="4104" y="55916"/>
                  </a:lnTo>
                  <a:lnTo>
                    <a:pt x="0" y="80224"/>
                  </a:lnTo>
                  <a:lnTo>
                    <a:pt x="4415" y="103505"/>
                  </a:lnTo>
                  <a:lnTo>
                    <a:pt x="20055" y="133224"/>
                  </a:lnTo>
                  <a:lnTo>
                    <a:pt x="33995" y="148118"/>
                  </a:lnTo>
                  <a:lnTo>
                    <a:pt x="51890" y="158637"/>
                  </a:lnTo>
                  <a:lnTo>
                    <a:pt x="74660" y="160973"/>
                  </a:lnTo>
                  <a:lnTo>
                    <a:pt x="98039" y="156941"/>
                  </a:lnTo>
                  <a:lnTo>
                    <a:pt x="116228" y="147351"/>
                  </a:lnTo>
                  <a:lnTo>
                    <a:pt x="139622" y="117619"/>
                  </a:lnTo>
                  <a:lnTo>
                    <a:pt x="144848" y="92440"/>
                  </a:lnTo>
                  <a:lnTo>
                    <a:pt x="142102" y="66821"/>
                  </a:lnTo>
                  <a:lnTo>
                    <a:pt x="133082" y="43736"/>
                  </a:lnTo>
                  <a:lnTo>
                    <a:pt x="118155" y="28017"/>
                  </a:lnTo>
                  <a:lnTo>
                    <a:pt x="704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06653" y="1221305"/>
              <a:ext cx="115814" cy="157929"/>
            </a:xfrm>
            <a:custGeom>
              <a:avLst/>
              <a:gdLst/>
              <a:ahLst/>
              <a:cxnLst/>
              <a:rect l="0" t="0" r="0" b="0"/>
              <a:pathLst>
                <a:path w="115814" h="157929">
                  <a:moveTo>
                    <a:pt x="115813" y="0"/>
                  </a:moveTo>
                  <a:lnTo>
                    <a:pt x="106238" y="24047"/>
                  </a:lnTo>
                  <a:lnTo>
                    <a:pt x="55915" y="86288"/>
                  </a:lnTo>
                  <a:lnTo>
                    <a:pt x="6230" y="14930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96124" y="1252891"/>
              <a:ext cx="157929" cy="157928"/>
            </a:xfrm>
            <a:custGeom>
              <a:avLst/>
              <a:gdLst/>
              <a:ahLst/>
              <a:cxnLst/>
              <a:rect l="0" t="0" r="0" b="0"/>
              <a:pathLst>
                <a:path w="157929" h="157928">
                  <a:moveTo>
                    <a:pt x="157928" y="157927"/>
                  </a:moveTo>
                  <a:lnTo>
                    <a:pt x="148352" y="133881"/>
                  </a:lnTo>
                  <a:lnTo>
                    <a:pt x="93477" y="72805"/>
                  </a:lnTo>
                  <a:lnTo>
                    <a:pt x="31474" y="219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64580" y="1215745"/>
              <a:ext cx="200043" cy="152333"/>
            </a:xfrm>
            <a:custGeom>
              <a:avLst/>
              <a:gdLst/>
              <a:ahLst/>
              <a:cxnLst/>
              <a:rect l="0" t="0" r="0" b="0"/>
              <a:pathLst>
                <a:path w="200043" h="152333">
                  <a:moveTo>
                    <a:pt x="0" y="100317"/>
                  </a:moveTo>
                  <a:lnTo>
                    <a:pt x="58617" y="100317"/>
                  </a:lnTo>
                  <a:lnTo>
                    <a:pt x="111621" y="91911"/>
                  </a:lnTo>
                  <a:lnTo>
                    <a:pt x="144987" y="81189"/>
                  </a:lnTo>
                  <a:lnTo>
                    <a:pt x="162315" y="69978"/>
                  </a:lnTo>
                  <a:lnTo>
                    <a:pt x="166701" y="61374"/>
                  </a:lnTo>
                  <a:lnTo>
                    <a:pt x="168456" y="39335"/>
                  </a:lnTo>
                  <a:lnTo>
                    <a:pt x="162217" y="20181"/>
                  </a:lnTo>
                  <a:lnTo>
                    <a:pt x="157278" y="11798"/>
                  </a:lnTo>
                  <a:lnTo>
                    <a:pt x="149305" y="6209"/>
                  </a:lnTo>
                  <a:lnTo>
                    <a:pt x="127969" y="0"/>
                  </a:lnTo>
                  <a:lnTo>
                    <a:pt x="95239" y="2093"/>
                  </a:lnTo>
                  <a:lnTo>
                    <a:pt x="77033" y="13378"/>
                  </a:lnTo>
                  <a:lnTo>
                    <a:pt x="46282" y="49218"/>
                  </a:lnTo>
                  <a:lnTo>
                    <a:pt x="30351" y="79717"/>
                  </a:lnTo>
                  <a:lnTo>
                    <a:pt x="29592" y="90093"/>
                  </a:lnTo>
                  <a:lnTo>
                    <a:pt x="34989" y="110981"/>
                  </a:lnTo>
                  <a:lnTo>
                    <a:pt x="51181" y="136882"/>
                  </a:lnTo>
                  <a:lnTo>
                    <a:pt x="59857" y="142241"/>
                  </a:lnTo>
                  <a:lnTo>
                    <a:pt x="94424" y="149783"/>
                  </a:lnTo>
                  <a:lnTo>
                    <a:pt x="148027" y="152332"/>
                  </a:lnTo>
                  <a:lnTo>
                    <a:pt x="172245" y="151511"/>
                  </a:lnTo>
                  <a:lnTo>
                    <a:pt x="200042" y="1424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96207" y="1200826"/>
              <a:ext cx="247855" cy="205160"/>
            </a:xfrm>
            <a:custGeom>
              <a:avLst/>
              <a:gdLst/>
              <a:ahLst/>
              <a:cxnLst/>
              <a:rect l="0" t="0" r="0" b="0"/>
              <a:pathLst>
                <a:path w="247855" h="205160">
                  <a:moveTo>
                    <a:pt x="242155" y="20479"/>
                  </a:moveTo>
                  <a:lnTo>
                    <a:pt x="225387" y="9301"/>
                  </a:lnTo>
                  <a:lnTo>
                    <a:pt x="192603" y="2349"/>
                  </a:lnTo>
                  <a:lnTo>
                    <a:pt x="139604" y="0"/>
                  </a:lnTo>
                  <a:lnTo>
                    <a:pt x="99206" y="1933"/>
                  </a:lnTo>
                  <a:lnTo>
                    <a:pt x="75676" y="10677"/>
                  </a:lnTo>
                  <a:lnTo>
                    <a:pt x="59760" y="25481"/>
                  </a:lnTo>
                  <a:lnTo>
                    <a:pt x="53879" y="34342"/>
                  </a:lnTo>
                  <a:lnTo>
                    <a:pt x="53466" y="41420"/>
                  </a:lnTo>
                  <a:lnTo>
                    <a:pt x="56702" y="47308"/>
                  </a:lnTo>
                  <a:lnTo>
                    <a:pt x="62368" y="52403"/>
                  </a:lnTo>
                  <a:lnTo>
                    <a:pt x="98288" y="65163"/>
                  </a:lnTo>
                  <a:lnTo>
                    <a:pt x="153252" y="72720"/>
                  </a:lnTo>
                  <a:lnTo>
                    <a:pt x="209954" y="87569"/>
                  </a:lnTo>
                  <a:lnTo>
                    <a:pt x="236384" y="103399"/>
                  </a:lnTo>
                  <a:lnTo>
                    <a:pt x="241817" y="112024"/>
                  </a:lnTo>
                  <a:lnTo>
                    <a:pt x="247854" y="134085"/>
                  </a:lnTo>
                  <a:lnTo>
                    <a:pt x="245664" y="167224"/>
                  </a:lnTo>
                  <a:lnTo>
                    <a:pt x="237475" y="185525"/>
                  </a:lnTo>
                  <a:lnTo>
                    <a:pt x="232017" y="193681"/>
                  </a:lnTo>
                  <a:lnTo>
                    <a:pt x="223698" y="199118"/>
                  </a:lnTo>
                  <a:lnTo>
                    <a:pt x="201976" y="205159"/>
                  </a:lnTo>
                  <a:lnTo>
                    <a:pt x="142668" y="200632"/>
                  </a:lnTo>
                  <a:lnTo>
                    <a:pt x="87799" y="188473"/>
                  </a:lnTo>
                  <a:lnTo>
                    <a:pt x="31640" y="169217"/>
                  </a:lnTo>
                  <a:lnTo>
                    <a:pt x="0" y="1573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56261" y="1790778"/>
            <a:ext cx="5576610" cy="671896"/>
            <a:chOff x="656261" y="1790778"/>
            <a:chExt cx="5576610" cy="671896"/>
          </a:xfrm>
        </p:grpSpPr>
        <p:sp>
          <p:nvSpPr>
            <p:cNvPr id="43" name="Freeform 42"/>
            <p:cNvSpPr/>
            <p:nvPr/>
          </p:nvSpPr>
          <p:spPr>
            <a:xfrm>
              <a:off x="656261" y="1790778"/>
              <a:ext cx="483522" cy="555405"/>
            </a:xfrm>
            <a:custGeom>
              <a:avLst/>
              <a:gdLst/>
              <a:ahLst/>
              <a:cxnLst/>
              <a:rect l="0" t="0" r="0" b="0"/>
              <a:pathLst>
                <a:path w="483522" h="555405">
                  <a:moveTo>
                    <a:pt x="396588" y="51709"/>
                  </a:moveTo>
                  <a:lnTo>
                    <a:pt x="369032" y="36068"/>
                  </a:lnTo>
                  <a:lnTo>
                    <a:pt x="315929" y="20500"/>
                  </a:lnTo>
                  <a:lnTo>
                    <a:pt x="259018" y="3795"/>
                  </a:lnTo>
                  <a:lnTo>
                    <a:pt x="206244" y="0"/>
                  </a:lnTo>
                  <a:lnTo>
                    <a:pt x="150759" y="4840"/>
                  </a:lnTo>
                  <a:lnTo>
                    <a:pt x="94739" y="26636"/>
                  </a:lnTo>
                  <a:lnTo>
                    <a:pt x="41733" y="63524"/>
                  </a:lnTo>
                  <a:lnTo>
                    <a:pt x="21286" y="83866"/>
                  </a:lnTo>
                  <a:lnTo>
                    <a:pt x="8299" y="104605"/>
                  </a:lnTo>
                  <a:lnTo>
                    <a:pt x="0" y="141601"/>
                  </a:lnTo>
                  <a:lnTo>
                    <a:pt x="3130" y="176609"/>
                  </a:lnTo>
                  <a:lnTo>
                    <a:pt x="14657" y="198467"/>
                  </a:lnTo>
                  <a:lnTo>
                    <a:pt x="22645" y="209209"/>
                  </a:lnTo>
                  <a:lnTo>
                    <a:pt x="43998" y="224264"/>
                  </a:lnTo>
                  <a:lnTo>
                    <a:pt x="90245" y="243461"/>
                  </a:lnTo>
                  <a:lnTo>
                    <a:pt x="114986" y="244946"/>
                  </a:lnTo>
                  <a:lnTo>
                    <a:pt x="168998" y="236368"/>
                  </a:lnTo>
                  <a:lnTo>
                    <a:pt x="221919" y="232375"/>
                  </a:lnTo>
                  <a:lnTo>
                    <a:pt x="276464" y="231191"/>
                  </a:lnTo>
                  <a:lnTo>
                    <a:pt x="337722" y="240367"/>
                  </a:lnTo>
                  <a:lnTo>
                    <a:pt x="395769" y="270109"/>
                  </a:lnTo>
                  <a:lnTo>
                    <a:pt x="454098" y="320548"/>
                  </a:lnTo>
                  <a:lnTo>
                    <a:pt x="471080" y="348174"/>
                  </a:lnTo>
                  <a:lnTo>
                    <a:pt x="483521" y="384175"/>
                  </a:lnTo>
                  <a:lnTo>
                    <a:pt x="483437" y="430067"/>
                  </a:lnTo>
                  <a:lnTo>
                    <a:pt x="471759" y="488401"/>
                  </a:lnTo>
                  <a:lnTo>
                    <a:pt x="460803" y="512516"/>
                  </a:lnTo>
                  <a:lnTo>
                    <a:pt x="441896" y="528693"/>
                  </a:lnTo>
                  <a:lnTo>
                    <a:pt x="397219" y="548610"/>
                  </a:lnTo>
                  <a:lnTo>
                    <a:pt x="346193" y="555404"/>
                  </a:lnTo>
                  <a:lnTo>
                    <a:pt x="291054" y="553626"/>
                  </a:lnTo>
                  <a:lnTo>
                    <a:pt x="229486" y="539075"/>
                  </a:lnTo>
                  <a:lnTo>
                    <a:pt x="168590" y="512366"/>
                  </a:lnTo>
                  <a:lnTo>
                    <a:pt x="154433" y="5044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280533" y="2199310"/>
              <a:ext cx="227463" cy="178718"/>
            </a:xfrm>
            <a:custGeom>
              <a:avLst/>
              <a:gdLst/>
              <a:ahLst/>
              <a:cxnLst/>
              <a:rect l="0" t="0" r="0" b="0"/>
              <a:pathLst>
                <a:path w="227463" h="178718">
                  <a:moveTo>
                    <a:pt x="140814" y="32731"/>
                  </a:moveTo>
                  <a:lnTo>
                    <a:pt x="111505" y="3423"/>
                  </a:lnTo>
                  <a:lnTo>
                    <a:pt x="103727" y="324"/>
                  </a:lnTo>
                  <a:lnTo>
                    <a:pt x="85726" y="0"/>
                  </a:lnTo>
                  <a:lnTo>
                    <a:pt x="55861" y="6396"/>
                  </a:lnTo>
                  <a:lnTo>
                    <a:pt x="30375" y="21288"/>
                  </a:lnTo>
                  <a:lnTo>
                    <a:pt x="18420" y="37004"/>
                  </a:lnTo>
                  <a:lnTo>
                    <a:pt x="1214" y="75689"/>
                  </a:lnTo>
                  <a:lnTo>
                    <a:pt x="0" y="96277"/>
                  </a:lnTo>
                  <a:lnTo>
                    <a:pt x="8754" y="138090"/>
                  </a:lnTo>
                  <a:lnTo>
                    <a:pt x="21289" y="155986"/>
                  </a:lnTo>
                  <a:lnTo>
                    <a:pt x="29545" y="164034"/>
                  </a:lnTo>
                  <a:lnTo>
                    <a:pt x="51197" y="172976"/>
                  </a:lnTo>
                  <a:lnTo>
                    <a:pt x="103224" y="178717"/>
                  </a:lnTo>
                  <a:lnTo>
                    <a:pt x="139035" y="174122"/>
                  </a:lnTo>
                  <a:lnTo>
                    <a:pt x="193222" y="147291"/>
                  </a:lnTo>
                  <a:lnTo>
                    <a:pt x="212069" y="132780"/>
                  </a:lnTo>
                  <a:lnTo>
                    <a:pt x="224345" y="114632"/>
                  </a:lnTo>
                  <a:lnTo>
                    <a:pt x="227462" y="94868"/>
                  </a:lnTo>
                  <a:lnTo>
                    <a:pt x="226655" y="84684"/>
                  </a:lnTo>
                  <a:lnTo>
                    <a:pt x="219520" y="67130"/>
                  </a:lnTo>
                  <a:lnTo>
                    <a:pt x="208549" y="52699"/>
                  </a:lnTo>
                  <a:lnTo>
                    <a:pt x="182928" y="327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89803" y="1874072"/>
              <a:ext cx="15701" cy="473783"/>
            </a:xfrm>
            <a:custGeom>
              <a:avLst/>
              <a:gdLst/>
              <a:ahLst/>
              <a:cxnLst/>
              <a:rect l="0" t="0" r="0" b="0"/>
              <a:pathLst>
                <a:path w="15701" h="473783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8383" y="161315"/>
                  </a:lnTo>
                  <a:lnTo>
                    <a:pt x="5122" y="218518"/>
                  </a:lnTo>
                  <a:lnTo>
                    <a:pt x="8926" y="272976"/>
                  </a:lnTo>
                  <a:lnTo>
                    <a:pt x="10053" y="326157"/>
                  </a:lnTo>
                  <a:lnTo>
                    <a:pt x="13507" y="378959"/>
                  </a:lnTo>
                  <a:lnTo>
                    <a:pt x="15700" y="425410"/>
                  </a:lnTo>
                  <a:lnTo>
                    <a:pt x="10528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84559" y="2168870"/>
              <a:ext cx="126343" cy="186593"/>
            </a:xfrm>
            <a:custGeom>
              <a:avLst/>
              <a:gdLst/>
              <a:ahLst/>
              <a:cxnLst/>
              <a:rect l="0" t="0" r="0" b="0"/>
              <a:pathLst>
                <a:path w="126343" h="186593">
                  <a:moveTo>
                    <a:pt x="0" y="0"/>
                  </a:moveTo>
                  <a:lnTo>
                    <a:pt x="17958" y="55045"/>
                  </a:lnTo>
                  <a:lnTo>
                    <a:pt x="31667" y="106453"/>
                  </a:lnTo>
                  <a:lnTo>
                    <a:pt x="50314" y="166053"/>
                  </a:lnTo>
                  <a:lnTo>
                    <a:pt x="61746" y="183376"/>
                  </a:lnTo>
                  <a:lnTo>
                    <a:pt x="68070" y="186592"/>
                  </a:lnTo>
                  <a:lnTo>
                    <a:pt x="74626" y="186396"/>
                  </a:lnTo>
                  <a:lnTo>
                    <a:pt x="81336" y="183925"/>
                  </a:lnTo>
                  <a:lnTo>
                    <a:pt x="91912" y="171822"/>
                  </a:lnTo>
                  <a:lnTo>
                    <a:pt x="115564" y="112065"/>
                  </a:lnTo>
                  <a:lnTo>
                    <a:pt x="124213" y="58921"/>
                  </a:lnTo>
                  <a:lnTo>
                    <a:pt x="12634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84601" y="2179490"/>
              <a:ext cx="147400" cy="175716"/>
            </a:xfrm>
            <a:custGeom>
              <a:avLst/>
              <a:gdLst/>
              <a:ahLst/>
              <a:cxnLst/>
              <a:rect l="0" t="0" r="0" b="0"/>
              <a:pathLst>
                <a:path w="147400" h="175716">
                  <a:moveTo>
                    <a:pt x="0" y="73608"/>
                  </a:moveTo>
                  <a:lnTo>
                    <a:pt x="17980" y="89249"/>
                  </a:lnTo>
                  <a:lnTo>
                    <a:pt x="34897" y="97327"/>
                  </a:lnTo>
                  <a:lnTo>
                    <a:pt x="54114" y="98578"/>
                  </a:lnTo>
                  <a:lnTo>
                    <a:pt x="74353" y="94064"/>
                  </a:lnTo>
                  <a:lnTo>
                    <a:pt x="126428" y="65586"/>
                  </a:lnTo>
                  <a:lnTo>
                    <a:pt x="133418" y="56561"/>
                  </a:lnTo>
                  <a:lnTo>
                    <a:pt x="141185" y="34056"/>
                  </a:lnTo>
                  <a:lnTo>
                    <a:pt x="140917" y="23844"/>
                  </a:lnTo>
                  <a:lnTo>
                    <a:pt x="134379" y="6257"/>
                  </a:lnTo>
                  <a:lnTo>
                    <a:pt x="128191" y="1801"/>
                  </a:lnTo>
                  <a:lnTo>
                    <a:pt x="120555" y="0"/>
                  </a:lnTo>
                  <a:lnTo>
                    <a:pt x="93042" y="3055"/>
                  </a:lnTo>
                  <a:lnTo>
                    <a:pt x="62663" y="14489"/>
                  </a:lnTo>
                  <a:lnTo>
                    <a:pt x="52303" y="20157"/>
                  </a:lnTo>
                  <a:lnTo>
                    <a:pt x="37674" y="38934"/>
                  </a:lnTo>
                  <a:lnTo>
                    <a:pt x="16009" y="95428"/>
                  </a:lnTo>
                  <a:lnTo>
                    <a:pt x="12964" y="121131"/>
                  </a:lnTo>
                  <a:lnTo>
                    <a:pt x="17850" y="141912"/>
                  </a:lnTo>
                  <a:lnTo>
                    <a:pt x="22428" y="150730"/>
                  </a:lnTo>
                  <a:lnTo>
                    <a:pt x="36874" y="163646"/>
                  </a:lnTo>
                  <a:lnTo>
                    <a:pt x="56163" y="172117"/>
                  </a:lnTo>
                  <a:lnTo>
                    <a:pt x="92160" y="175715"/>
                  </a:lnTo>
                  <a:lnTo>
                    <a:pt x="123233" y="169893"/>
                  </a:lnTo>
                  <a:lnTo>
                    <a:pt x="147399" y="1578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71603" y="2135753"/>
              <a:ext cx="228937" cy="212230"/>
            </a:xfrm>
            <a:custGeom>
              <a:avLst/>
              <a:gdLst/>
              <a:ahLst/>
              <a:cxnLst/>
              <a:rect l="0" t="0" r="0" b="0"/>
              <a:pathLst>
                <a:path w="228937" h="212230">
                  <a:moveTo>
                    <a:pt x="113122" y="96288"/>
                  </a:moveTo>
                  <a:lnTo>
                    <a:pt x="121455" y="58810"/>
                  </a:lnTo>
                  <a:lnTo>
                    <a:pt x="122187" y="46736"/>
                  </a:lnTo>
                  <a:lnTo>
                    <a:pt x="116761" y="27082"/>
                  </a:lnTo>
                  <a:lnTo>
                    <a:pt x="112039" y="18565"/>
                  </a:lnTo>
                  <a:lnTo>
                    <a:pt x="94313" y="5982"/>
                  </a:lnTo>
                  <a:lnTo>
                    <a:pt x="83035" y="989"/>
                  </a:lnTo>
                  <a:lnTo>
                    <a:pt x="73177" y="0"/>
                  </a:lnTo>
                  <a:lnTo>
                    <a:pt x="55984" y="5140"/>
                  </a:lnTo>
                  <a:lnTo>
                    <a:pt x="33151" y="21188"/>
                  </a:lnTo>
                  <a:lnTo>
                    <a:pt x="17157" y="46350"/>
                  </a:lnTo>
                  <a:lnTo>
                    <a:pt x="2443" y="87464"/>
                  </a:lnTo>
                  <a:lnTo>
                    <a:pt x="0" y="124739"/>
                  </a:lnTo>
                  <a:lnTo>
                    <a:pt x="7335" y="158530"/>
                  </a:lnTo>
                  <a:lnTo>
                    <a:pt x="30181" y="198270"/>
                  </a:lnTo>
                  <a:lnTo>
                    <a:pt x="36771" y="206390"/>
                  </a:lnTo>
                  <a:lnTo>
                    <a:pt x="45844" y="210634"/>
                  </a:lnTo>
                  <a:lnTo>
                    <a:pt x="68403" y="212229"/>
                  </a:lnTo>
                  <a:lnTo>
                    <a:pt x="87788" y="205919"/>
                  </a:lnTo>
                  <a:lnTo>
                    <a:pt x="104202" y="194146"/>
                  </a:lnTo>
                  <a:lnTo>
                    <a:pt x="140948" y="147952"/>
                  </a:lnTo>
                  <a:lnTo>
                    <a:pt x="156592" y="111466"/>
                  </a:lnTo>
                  <a:lnTo>
                    <a:pt x="158568" y="87826"/>
                  </a:lnTo>
                  <a:lnTo>
                    <a:pt x="156717" y="73810"/>
                  </a:lnTo>
                  <a:lnTo>
                    <a:pt x="155431" y="114760"/>
                  </a:lnTo>
                  <a:lnTo>
                    <a:pt x="160883" y="153754"/>
                  </a:lnTo>
                  <a:lnTo>
                    <a:pt x="172954" y="174861"/>
                  </a:lnTo>
                  <a:lnTo>
                    <a:pt x="190017" y="190871"/>
                  </a:lnTo>
                  <a:lnTo>
                    <a:pt x="228936" y="2121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45362" y="2108415"/>
              <a:ext cx="236508" cy="232685"/>
            </a:xfrm>
            <a:custGeom>
              <a:avLst/>
              <a:gdLst/>
              <a:ahLst/>
              <a:cxnLst/>
              <a:rect l="0" t="0" r="0" b="0"/>
              <a:pathLst>
                <a:path w="236508" h="232685">
                  <a:moveTo>
                    <a:pt x="150016" y="60455"/>
                  </a:moveTo>
                  <a:lnTo>
                    <a:pt x="140441" y="36408"/>
                  </a:lnTo>
                  <a:lnTo>
                    <a:pt x="129772" y="22082"/>
                  </a:lnTo>
                  <a:lnTo>
                    <a:pt x="105023" y="6451"/>
                  </a:lnTo>
                  <a:lnTo>
                    <a:pt x="69874" y="0"/>
                  </a:lnTo>
                  <a:lnTo>
                    <a:pt x="35413" y="3678"/>
                  </a:lnTo>
                  <a:lnTo>
                    <a:pt x="26821" y="8566"/>
                  </a:lnTo>
                  <a:lnTo>
                    <a:pt x="14154" y="23355"/>
                  </a:lnTo>
                  <a:lnTo>
                    <a:pt x="446" y="51412"/>
                  </a:lnTo>
                  <a:lnTo>
                    <a:pt x="0" y="60276"/>
                  </a:lnTo>
                  <a:lnTo>
                    <a:pt x="5743" y="76363"/>
                  </a:lnTo>
                  <a:lnTo>
                    <a:pt x="19214" y="88192"/>
                  </a:lnTo>
                  <a:lnTo>
                    <a:pt x="62047" y="105318"/>
                  </a:lnTo>
                  <a:lnTo>
                    <a:pt x="114399" y="112731"/>
                  </a:lnTo>
                  <a:lnTo>
                    <a:pt x="170542" y="127549"/>
                  </a:lnTo>
                  <a:lnTo>
                    <a:pt x="202501" y="143376"/>
                  </a:lnTo>
                  <a:lnTo>
                    <a:pt x="217406" y="159310"/>
                  </a:lnTo>
                  <a:lnTo>
                    <a:pt x="236507" y="198135"/>
                  </a:lnTo>
                  <a:lnTo>
                    <a:pt x="235753" y="206054"/>
                  </a:lnTo>
                  <a:lnTo>
                    <a:pt x="231740" y="212503"/>
                  </a:lnTo>
                  <a:lnTo>
                    <a:pt x="217923" y="222789"/>
                  </a:lnTo>
                  <a:lnTo>
                    <a:pt x="200084" y="231259"/>
                  </a:lnTo>
                  <a:lnTo>
                    <a:pt x="180457" y="232684"/>
                  </a:lnTo>
                  <a:lnTo>
                    <a:pt x="121573" y="221002"/>
                  </a:lnTo>
                  <a:lnTo>
                    <a:pt x="76316" y="207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53305" y="2242570"/>
              <a:ext cx="21058" cy="105285"/>
            </a:xfrm>
            <a:custGeom>
              <a:avLst/>
              <a:gdLst/>
              <a:ahLst/>
              <a:cxnLst/>
              <a:rect l="0" t="0" r="0" b="0"/>
              <a:pathLst>
                <a:path w="21058" h="105285">
                  <a:moveTo>
                    <a:pt x="0" y="0"/>
                  </a:moveTo>
                  <a:lnTo>
                    <a:pt x="16789" y="55044"/>
                  </a:lnTo>
                  <a:lnTo>
                    <a:pt x="21057" y="10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63834" y="213728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379647" y="2212262"/>
              <a:ext cx="242157" cy="125065"/>
            </a:xfrm>
            <a:custGeom>
              <a:avLst/>
              <a:gdLst/>
              <a:ahLst/>
              <a:cxnLst/>
              <a:rect l="0" t="0" r="0" b="0"/>
              <a:pathLst>
                <a:path w="242157" h="125065">
                  <a:moveTo>
                    <a:pt x="0" y="51364"/>
                  </a:moveTo>
                  <a:lnTo>
                    <a:pt x="3120" y="94056"/>
                  </a:lnTo>
                  <a:lnTo>
                    <a:pt x="5590" y="104392"/>
                  </a:lnTo>
                  <a:lnTo>
                    <a:pt x="7236" y="106604"/>
                  </a:lnTo>
                  <a:lnTo>
                    <a:pt x="9065" y="96582"/>
                  </a:lnTo>
                  <a:lnTo>
                    <a:pt x="12580" y="54361"/>
                  </a:lnTo>
                  <a:lnTo>
                    <a:pt x="21579" y="36708"/>
                  </a:lnTo>
                  <a:lnTo>
                    <a:pt x="28424" y="32235"/>
                  </a:lnTo>
                  <a:lnTo>
                    <a:pt x="45388" y="30384"/>
                  </a:lnTo>
                  <a:lnTo>
                    <a:pt x="61507" y="36581"/>
                  </a:lnTo>
                  <a:lnTo>
                    <a:pt x="69081" y="41509"/>
                  </a:lnTo>
                  <a:lnTo>
                    <a:pt x="80616" y="56343"/>
                  </a:lnTo>
                  <a:lnTo>
                    <a:pt x="103142" y="88873"/>
                  </a:lnTo>
                  <a:lnTo>
                    <a:pt x="107366" y="88068"/>
                  </a:lnTo>
                  <a:lnTo>
                    <a:pt x="110182" y="81683"/>
                  </a:lnTo>
                  <a:lnTo>
                    <a:pt x="124648" y="30141"/>
                  </a:lnTo>
                  <a:lnTo>
                    <a:pt x="135728" y="9176"/>
                  </a:lnTo>
                  <a:lnTo>
                    <a:pt x="143128" y="3352"/>
                  </a:lnTo>
                  <a:lnTo>
                    <a:pt x="151571" y="639"/>
                  </a:lnTo>
                  <a:lnTo>
                    <a:pt x="160708" y="0"/>
                  </a:lnTo>
                  <a:lnTo>
                    <a:pt x="177101" y="5529"/>
                  </a:lnTo>
                  <a:lnTo>
                    <a:pt x="192186" y="16955"/>
                  </a:lnTo>
                  <a:lnTo>
                    <a:pt x="212662" y="43119"/>
                  </a:lnTo>
                  <a:lnTo>
                    <a:pt x="237044" y="101868"/>
                  </a:lnTo>
                  <a:lnTo>
                    <a:pt x="242156" y="125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95502" y="2161592"/>
              <a:ext cx="132566" cy="290142"/>
            </a:xfrm>
            <a:custGeom>
              <a:avLst/>
              <a:gdLst/>
              <a:ahLst/>
              <a:cxnLst/>
              <a:rect l="0" t="0" r="0" b="0"/>
              <a:pathLst>
                <a:path w="132566" h="290142">
                  <a:moveTo>
                    <a:pt x="0" y="102034"/>
                  </a:moveTo>
                  <a:lnTo>
                    <a:pt x="8333" y="150965"/>
                  </a:lnTo>
                  <a:lnTo>
                    <a:pt x="15684" y="210096"/>
                  </a:lnTo>
                  <a:lnTo>
                    <a:pt x="28683" y="272589"/>
                  </a:lnTo>
                  <a:lnTo>
                    <a:pt x="30296" y="290141"/>
                  </a:lnTo>
                  <a:lnTo>
                    <a:pt x="31416" y="251646"/>
                  </a:lnTo>
                  <a:lnTo>
                    <a:pt x="24317" y="199351"/>
                  </a:lnTo>
                  <a:lnTo>
                    <a:pt x="18582" y="143961"/>
                  </a:lnTo>
                  <a:lnTo>
                    <a:pt x="15278" y="117159"/>
                  </a:lnTo>
                  <a:lnTo>
                    <a:pt x="20065" y="54937"/>
                  </a:lnTo>
                  <a:lnTo>
                    <a:pt x="26352" y="13860"/>
                  </a:lnTo>
                  <a:lnTo>
                    <a:pt x="31606" y="5817"/>
                  </a:lnTo>
                  <a:lnTo>
                    <a:pt x="38618" y="1625"/>
                  </a:lnTo>
                  <a:lnTo>
                    <a:pt x="46803" y="0"/>
                  </a:lnTo>
                  <a:lnTo>
                    <a:pt x="65255" y="4433"/>
                  </a:lnTo>
                  <a:lnTo>
                    <a:pt x="92255" y="20083"/>
                  </a:lnTo>
                  <a:lnTo>
                    <a:pt x="115072" y="42658"/>
                  </a:lnTo>
                  <a:lnTo>
                    <a:pt x="122338" y="51921"/>
                  </a:lnTo>
                  <a:lnTo>
                    <a:pt x="130412" y="74693"/>
                  </a:lnTo>
                  <a:lnTo>
                    <a:pt x="132565" y="87316"/>
                  </a:lnTo>
                  <a:lnTo>
                    <a:pt x="130491" y="98072"/>
                  </a:lnTo>
                  <a:lnTo>
                    <a:pt x="118827" y="116261"/>
                  </a:lnTo>
                  <a:lnTo>
                    <a:pt x="98826" y="125905"/>
                  </a:lnTo>
                  <a:lnTo>
                    <a:pt x="38924" y="132604"/>
                  </a:lnTo>
                  <a:lnTo>
                    <a:pt x="21057" y="133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37658" y="2000414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62478"/>
                  </a:lnTo>
                  <a:lnTo>
                    <a:pt x="0" y="124775"/>
                  </a:lnTo>
                  <a:lnTo>
                    <a:pt x="7235" y="177765"/>
                  </a:lnTo>
                  <a:lnTo>
                    <a:pt x="12997" y="232079"/>
                  </a:lnTo>
                  <a:lnTo>
                    <a:pt x="18669" y="270756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990300" y="2115862"/>
              <a:ext cx="147400" cy="175180"/>
            </a:xfrm>
            <a:custGeom>
              <a:avLst/>
              <a:gdLst/>
              <a:ahLst/>
              <a:cxnLst/>
              <a:rect l="0" t="0" r="0" b="0"/>
              <a:pathLst>
                <a:path w="147400" h="175180">
                  <a:moveTo>
                    <a:pt x="0" y="116179"/>
                  </a:moveTo>
                  <a:lnTo>
                    <a:pt x="11179" y="105001"/>
                  </a:lnTo>
                  <a:lnTo>
                    <a:pt x="29145" y="99513"/>
                  </a:lnTo>
                  <a:lnTo>
                    <a:pt x="73217" y="90400"/>
                  </a:lnTo>
                  <a:lnTo>
                    <a:pt x="99553" y="75136"/>
                  </a:lnTo>
                  <a:lnTo>
                    <a:pt x="122174" y="55795"/>
                  </a:lnTo>
                  <a:lnTo>
                    <a:pt x="125903" y="47847"/>
                  </a:lnTo>
                  <a:lnTo>
                    <a:pt x="126927" y="29657"/>
                  </a:lnTo>
                  <a:lnTo>
                    <a:pt x="120363" y="12994"/>
                  </a:lnTo>
                  <a:lnTo>
                    <a:pt x="115337" y="5275"/>
                  </a:lnTo>
                  <a:lnTo>
                    <a:pt x="107307" y="1299"/>
                  </a:lnTo>
                  <a:lnTo>
                    <a:pt x="85907" y="0"/>
                  </a:lnTo>
                  <a:lnTo>
                    <a:pt x="67037" y="6442"/>
                  </a:lnTo>
                  <a:lnTo>
                    <a:pt x="58729" y="11436"/>
                  </a:lnTo>
                  <a:lnTo>
                    <a:pt x="46379" y="26343"/>
                  </a:lnTo>
                  <a:lnTo>
                    <a:pt x="38161" y="45836"/>
                  </a:lnTo>
                  <a:lnTo>
                    <a:pt x="32885" y="96478"/>
                  </a:lnTo>
                  <a:lnTo>
                    <a:pt x="34503" y="121461"/>
                  </a:lnTo>
                  <a:lnTo>
                    <a:pt x="43021" y="140364"/>
                  </a:lnTo>
                  <a:lnTo>
                    <a:pt x="66559" y="164159"/>
                  </a:lnTo>
                  <a:lnTo>
                    <a:pt x="88854" y="172599"/>
                  </a:lnTo>
                  <a:lnTo>
                    <a:pt x="112020" y="175179"/>
                  </a:lnTo>
                  <a:lnTo>
                    <a:pt x="147399" y="1688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21927" y="2116227"/>
              <a:ext cx="105286" cy="165120"/>
            </a:xfrm>
            <a:custGeom>
              <a:avLst/>
              <a:gdLst/>
              <a:ahLst/>
              <a:cxnLst/>
              <a:rect l="0" t="0" r="0" b="0"/>
              <a:pathLst>
                <a:path w="105286" h="165120">
                  <a:moveTo>
                    <a:pt x="0" y="63172"/>
                  </a:moveTo>
                  <a:lnTo>
                    <a:pt x="15641" y="81152"/>
                  </a:lnTo>
                  <a:lnTo>
                    <a:pt x="39607" y="143591"/>
                  </a:lnTo>
                  <a:lnTo>
                    <a:pt x="52810" y="165119"/>
                  </a:lnTo>
                  <a:lnTo>
                    <a:pt x="51584" y="165061"/>
                  </a:lnTo>
                  <a:lnTo>
                    <a:pt x="48427" y="162684"/>
                  </a:lnTo>
                  <a:lnTo>
                    <a:pt x="34956" y="124076"/>
                  </a:lnTo>
                  <a:lnTo>
                    <a:pt x="26865" y="80307"/>
                  </a:lnTo>
                  <a:lnTo>
                    <a:pt x="28708" y="55580"/>
                  </a:lnTo>
                  <a:lnTo>
                    <a:pt x="36546" y="36011"/>
                  </a:lnTo>
                  <a:lnTo>
                    <a:pt x="41911" y="27517"/>
                  </a:lnTo>
                  <a:lnTo>
                    <a:pt x="57232" y="14960"/>
                  </a:lnTo>
                  <a:lnTo>
                    <a:pt x="74570" y="664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85185" y="2089642"/>
              <a:ext cx="182304" cy="373032"/>
            </a:xfrm>
            <a:custGeom>
              <a:avLst/>
              <a:gdLst/>
              <a:ahLst/>
              <a:cxnLst/>
              <a:rect l="0" t="0" r="0" b="0"/>
              <a:pathLst>
                <a:path w="182304" h="373032">
                  <a:moveTo>
                    <a:pt x="10525" y="258212"/>
                  </a:moveTo>
                  <a:lnTo>
                    <a:pt x="10525" y="315477"/>
                  </a:lnTo>
                  <a:lnTo>
                    <a:pt x="4936" y="370779"/>
                  </a:lnTo>
                  <a:lnTo>
                    <a:pt x="3289" y="373031"/>
                  </a:lnTo>
                  <a:lnTo>
                    <a:pt x="972" y="347085"/>
                  </a:lnTo>
                  <a:lnTo>
                    <a:pt x="285" y="297803"/>
                  </a:lnTo>
                  <a:lnTo>
                    <a:pt x="53" y="234924"/>
                  </a:lnTo>
                  <a:lnTo>
                    <a:pt x="8" y="172114"/>
                  </a:lnTo>
                  <a:lnTo>
                    <a:pt x="0" y="123258"/>
                  </a:lnTo>
                  <a:lnTo>
                    <a:pt x="1167" y="63922"/>
                  </a:lnTo>
                  <a:lnTo>
                    <a:pt x="9572" y="29459"/>
                  </a:lnTo>
                  <a:lnTo>
                    <a:pt x="20240" y="11875"/>
                  </a:lnTo>
                  <a:lnTo>
                    <a:pt x="28700" y="6250"/>
                  </a:lnTo>
                  <a:lnTo>
                    <a:pt x="50578" y="0"/>
                  </a:lnTo>
                  <a:lnTo>
                    <a:pt x="75899" y="3461"/>
                  </a:lnTo>
                  <a:lnTo>
                    <a:pt x="100412" y="12799"/>
                  </a:lnTo>
                  <a:lnTo>
                    <a:pt x="127365" y="32379"/>
                  </a:lnTo>
                  <a:lnTo>
                    <a:pt x="170574" y="83030"/>
                  </a:lnTo>
                  <a:lnTo>
                    <a:pt x="180314" y="101975"/>
                  </a:lnTo>
                  <a:lnTo>
                    <a:pt x="182303" y="122093"/>
                  </a:lnTo>
                  <a:lnTo>
                    <a:pt x="181195" y="132371"/>
                  </a:lnTo>
                  <a:lnTo>
                    <a:pt x="170606" y="153150"/>
                  </a:lnTo>
                  <a:lnTo>
                    <a:pt x="162869" y="163604"/>
                  </a:lnTo>
                  <a:lnTo>
                    <a:pt x="141795" y="178340"/>
                  </a:lnTo>
                  <a:lnTo>
                    <a:pt x="116830" y="187618"/>
                  </a:lnTo>
                  <a:lnTo>
                    <a:pt x="62675" y="193575"/>
                  </a:lnTo>
                  <a:lnTo>
                    <a:pt x="21054" y="195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37866" y="2116227"/>
              <a:ext cx="115814" cy="160539"/>
            </a:xfrm>
            <a:custGeom>
              <a:avLst/>
              <a:gdLst/>
              <a:ahLst/>
              <a:cxnLst/>
              <a:rect l="0" t="0" r="0" b="0"/>
              <a:pathLst>
                <a:path w="115814" h="160539">
                  <a:moveTo>
                    <a:pt x="0" y="63172"/>
                  </a:moveTo>
                  <a:lnTo>
                    <a:pt x="14654" y="121788"/>
                  </a:lnTo>
                  <a:lnTo>
                    <a:pt x="25857" y="160538"/>
                  </a:lnTo>
                  <a:lnTo>
                    <a:pt x="9987" y="105785"/>
                  </a:lnTo>
                  <a:lnTo>
                    <a:pt x="2959" y="70728"/>
                  </a:lnTo>
                  <a:lnTo>
                    <a:pt x="1972" y="57681"/>
                  </a:lnTo>
                  <a:lnTo>
                    <a:pt x="7115" y="36945"/>
                  </a:lnTo>
                  <a:lnTo>
                    <a:pt x="11762" y="28139"/>
                  </a:lnTo>
                  <a:lnTo>
                    <a:pt x="29404" y="15236"/>
                  </a:lnTo>
                  <a:lnTo>
                    <a:pt x="54013" y="677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103615" y="2126756"/>
              <a:ext cx="147325" cy="179002"/>
            </a:xfrm>
            <a:custGeom>
              <a:avLst/>
              <a:gdLst/>
              <a:ahLst/>
              <a:cxnLst/>
              <a:rect l="0" t="0" r="0" b="0"/>
              <a:pathLst>
                <a:path w="147325" h="179002">
                  <a:moveTo>
                    <a:pt x="86934" y="21057"/>
                  </a:moveTo>
                  <a:lnTo>
                    <a:pt x="70166" y="15468"/>
                  </a:lnTo>
                  <a:lnTo>
                    <a:pt x="62887" y="16161"/>
                  </a:lnTo>
                  <a:lnTo>
                    <a:pt x="21751" y="40271"/>
                  </a:lnTo>
                  <a:lnTo>
                    <a:pt x="8051" y="59622"/>
                  </a:lnTo>
                  <a:lnTo>
                    <a:pt x="2760" y="71334"/>
                  </a:lnTo>
                  <a:lnTo>
                    <a:pt x="0" y="96825"/>
                  </a:lnTo>
                  <a:lnTo>
                    <a:pt x="3843" y="122582"/>
                  </a:lnTo>
                  <a:lnTo>
                    <a:pt x="13350" y="145728"/>
                  </a:lnTo>
                  <a:lnTo>
                    <a:pt x="37445" y="172900"/>
                  </a:lnTo>
                  <a:lnTo>
                    <a:pt x="48092" y="177268"/>
                  </a:lnTo>
                  <a:lnTo>
                    <a:pt x="72400" y="179001"/>
                  </a:lnTo>
                  <a:lnTo>
                    <a:pt x="92563" y="172753"/>
                  </a:lnTo>
                  <a:lnTo>
                    <a:pt x="109323" y="161007"/>
                  </a:lnTo>
                  <a:lnTo>
                    <a:pt x="124571" y="144088"/>
                  </a:lnTo>
                  <a:lnTo>
                    <a:pt x="140719" y="109243"/>
                  </a:lnTo>
                  <a:lnTo>
                    <a:pt x="147324" y="69283"/>
                  </a:lnTo>
                  <a:lnTo>
                    <a:pt x="143692" y="33397"/>
                  </a:lnTo>
                  <a:lnTo>
                    <a:pt x="135167" y="17572"/>
                  </a:lnTo>
                  <a:lnTo>
                    <a:pt x="1185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48477" y="1926715"/>
              <a:ext cx="203137" cy="393479"/>
            </a:xfrm>
            <a:custGeom>
              <a:avLst/>
              <a:gdLst/>
              <a:ahLst/>
              <a:cxnLst/>
              <a:rect l="0" t="0" r="0" b="0"/>
              <a:pathLst>
                <a:path w="203137" h="393479">
                  <a:moveTo>
                    <a:pt x="0" y="0"/>
                  </a:moveTo>
                  <a:lnTo>
                    <a:pt x="5589" y="58616"/>
                  </a:lnTo>
                  <a:lnTo>
                    <a:pt x="9065" y="110174"/>
                  </a:lnTo>
                  <a:lnTo>
                    <a:pt x="18645" y="167602"/>
                  </a:lnTo>
                  <a:lnTo>
                    <a:pt x="27231" y="215906"/>
                  </a:lnTo>
                  <a:lnTo>
                    <a:pt x="30295" y="267263"/>
                  </a:lnTo>
                  <a:lnTo>
                    <a:pt x="32373" y="317185"/>
                  </a:lnTo>
                  <a:lnTo>
                    <a:pt x="37538" y="348224"/>
                  </a:lnTo>
                  <a:lnTo>
                    <a:pt x="36723" y="347963"/>
                  </a:lnTo>
                  <a:lnTo>
                    <a:pt x="35011" y="344279"/>
                  </a:lnTo>
                  <a:lnTo>
                    <a:pt x="32036" y="292071"/>
                  </a:lnTo>
                  <a:lnTo>
                    <a:pt x="34125" y="266679"/>
                  </a:lnTo>
                  <a:lnTo>
                    <a:pt x="42853" y="243696"/>
                  </a:lnTo>
                  <a:lnTo>
                    <a:pt x="57650" y="228022"/>
                  </a:lnTo>
                  <a:lnTo>
                    <a:pt x="66509" y="222204"/>
                  </a:lnTo>
                  <a:lnTo>
                    <a:pt x="85711" y="218860"/>
                  </a:lnTo>
                  <a:lnTo>
                    <a:pt x="126635" y="226245"/>
                  </a:lnTo>
                  <a:lnTo>
                    <a:pt x="158014" y="246800"/>
                  </a:lnTo>
                  <a:lnTo>
                    <a:pt x="183949" y="269528"/>
                  </a:lnTo>
                  <a:lnTo>
                    <a:pt x="200862" y="302258"/>
                  </a:lnTo>
                  <a:lnTo>
                    <a:pt x="203136" y="325019"/>
                  </a:lnTo>
                  <a:lnTo>
                    <a:pt x="199077" y="345664"/>
                  </a:lnTo>
                  <a:lnTo>
                    <a:pt x="189474" y="362639"/>
                  </a:lnTo>
                  <a:lnTo>
                    <a:pt x="174288" y="374862"/>
                  </a:lnTo>
                  <a:lnTo>
                    <a:pt x="135942" y="392241"/>
                  </a:lnTo>
                  <a:lnTo>
                    <a:pt x="112281" y="393478"/>
                  </a:lnTo>
                  <a:lnTo>
                    <a:pt x="52087" y="381565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80232" y="1968829"/>
              <a:ext cx="20929" cy="336913"/>
            </a:xfrm>
            <a:custGeom>
              <a:avLst/>
              <a:gdLst/>
              <a:ahLst/>
              <a:cxnLst/>
              <a:rect l="0" t="0" r="0" b="0"/>
              <a:pathLst>
                <a:path w="20929" h="336913">
                  <a:moveTo>
                    <a:pt x="10400" y="0"/>
                  </a:moveTo>
                  <a:lnTo>
                    <a:pt x="2067" y="37477"/>
                  </a:lnTo>
                  <a:lnTo>
                    <a:pt x="305" y="100079"/>
                  </a:lnTo>
                  <a:lnTo>
                    <a:pt x="0" y="159504"/>
                  </a:lnTo>
                  <a:lnTo>
                    <a:pt x="5499" y="215976"/>
                  </a:lnTo>
                  <a:lnTo>
                    <a:pt x="16667" y="279054"/>
                  </a:lnTo>
                  <a:lnTo>
                    <a:pt x="209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43274" y="2134488"/>
              <a:ext cx="147567" cy="171254"/>
            </a:xfrm>
            <a:custGeom>
              <a:avLst/>
              <a:gdLst/>
              <a:ahLst/>
              <a:cxnLst/>
              <a:rect l="0" t="0" r="0" b="0"/>
              <a:pathLst>
                <a:path w="147567" h="171254">
                  <a:moveTo>
                    <a:pt x="0" y="97553"/>
                  </a:moveTo>
                  <a:lnTo>
                    <a:pt x="63428" y="79595"/>
                  </a:lnTo>
                  <a:lnTo>
                    <a:pt x="125195" y="57743"/>
                  </a:lnTo>
                  <a:lnTo>
                    <a:pt x="141820" y="46324"/>
                  </a:lnTo>
                  <a:lnTo>
                    <a:pt x="146020" y="38834"/>
                  </a:lnTo>
                  <a:lnTo>
                    <a:pt x="147566" y="21153"/>
                  </a:lnTo>
                  <a:lnTo>
                    <a:pt x="144001" y="13864"/>
                  </a:lnTo>
                  <a:lnTo>
                    <a:pt x="130681" y="2646"/>
                  </a:lnTo>
                  <a:lnTo>
                    <a:pt x="109943" y="0"/>
                  </a:lnTo>
                  <a:lnTo>
                    <a:pt x="87468" y="3893"/>
                  </a:lnTo>
                  <a:lnTo>
                    <a:pt x="61662" y="19239"/>
                  </a:lnTo>
                  <a:lnTo>
                    <a:pt x="46513" y="31941"/>
                  </a:lnTo>
                  <a:lnTo>
                    <a:pt x="30419" y="57835"/>
                  </a:lnTo>
                  <a:lnTo>
                    <a:pt x="23831" y="93324"/>
                  </a:lnTo>
                  <a:lnTo>
                    <a:pt x="27468" y="127885"/>
                  </a:lnTo>
                  <a:lnTo>
                    <a:pt x="32350" y="136492"/>
                  </a:lnTo>
                  <a:lnTo>
                    <a:pt x="47134" y="149174"/>
                  </a:lnTo>
                  <a:lnTo>
                    <a:pt x="75187" y="162891"/>
                  </a:lnTo>
                  <a:lnTo>
                    <a:pt x="136871" y="171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85430" y="2167414"/>
              <a:ext cx="347441" cy="169913"/>
            </a:xfrm>
            <a:custGeom>
              <a:avLst/>
              <a:gdLst/>
              <a:ahLst/>
              <a:cxnLst/>
              <a:rect l="0" t="0" r="0" b="0"/>
              <a:pathLst>
                <a:path w="347441" h="169913">
                  <a:moveTo>
                    <a:pt x="0" y="1456"/>
                  </a:moveTo>
                  <a:lnTo>
                    <a:pt x="3119" y="44148"/>
                  </a:lnTo>
                  <a:lnTo>
                    <a:pt x="11892" y="102355"/>
                  </a:lnTo>
                  <a:lnTo>
                    <a:pt x="21273" y="120779"/>
                  </a:lnTo>
                  <a:lnTo>
                    <a:pt x="24711" y="121949"/>
                  </a:lnTo>
                  <a:lnTo>
                    <a:pt x="27002" y="118049"/>
                  </a:lnTo>
                  <a:lnTo>
                    <a:pt x="42636" y="60652"/>
                  </a:lnTo>
                  <a:lnTo>
                    <a:pt x="50534" y="37124"/>
                  </a:lnTo>
                  <a:lnTo>
                    <a:pt x="61844" y="18868"/>
                  </a:lnTo>
                  <a:lnTo>
                    <a:pt x="77788" y="6075"/>
                  </a:lnTo>
                  <a:lnTo>
                    <a:pt x="86954" y="1026"/>
                  </a:lnTo>
                  <a:lnTo>
                    <a:pt x="96574" y="0"/>
                  </a:lnTo>
                  <a:lnTo>
                    <a:pt x="116621" y="5098"/>
                  </a:lnTo>
                  <a:lnTo>
                    <a:pt x="149681" y="27435"/>
                  </a:lnTo>
                  <a:lnTo>
                    <a:pt x="185842" y="61304"/>
                  </a:lnTo>
                  <a:lnTo>
                    <a:pt x="191745" y="62411"/>
                  </a:lnTo>
                  <a:lnTo>
                    <a:pt x="196850" y="59640"/>
                  </a:lnTo>
                  <a:lnTo>
                    <a:pt x="219038" y="29977"/>
                  </a:lnTo>
                  <a:lnTo>
                    <a:pt x="229083" y="25149"/>
                  </a:lnTo>
                  <a:lnTo>
                    <a:pt x="255843" y="22905"/>
                  </a:lnTo>
                  <a:lnTo>
                    <a:pt x="277874" y="28926"/>
                  </a:lnTo>
                  <a:lnTo>
                    <a:pt x="295465" y="40571"/>
                  </a:lnTo>
                  <a:lnTo>
                    <a:pt x="317352" y="66858"/>
                  </a:lnTo>
                  <a:lnTo>
                    <a:pt x="339694" y="117563"/>
                  </a:lnTo>
                  <a:lnTo>
                    <a:pt x="347440" y="169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614574" y="1768787"/>
            <a:ext cx="3086817" cy="673825"/>
            <a:chOff x="6614574" y="1768787"/>
            <a:chExt cx="3086817" cy="673825"/>
          </a:xfrm>
        </p:grpSpPr>
        <p:sp>
          <p:nvSpPr>
            <p:cNvPr id="65" name="Freeform 64"/>
            <p:cNvSpPr/>
            <p:nvPr/>
          </p:nvSpPr>
          <p:spPr>
            <a:xfrm>
              <a:off x="6614574" y="1789844"/>
              <a:ext cx="239479" cy="568540"/>
            </a:xfrm>
            <a:custGeom>
              <a:avLst/>
              <a:gdLst/>
              <a:ahLst/>
              <a:cxnLst/>
              <a:rect l="0" t="0" r="0" b="0"/>
              <a:pathLst>
                <a:path w="239479" h="568540">
                  <a:moveTo>
                    <a:pt x="239478" y="0"/>
                  </a:moveTo>
                  <a:lnTo>
                    <a:pt x="179537" y="26364"/>
                  </a:lnTo>
                  <a:lnTo>
                    <a:pt x="116908" y="80789"/>
                  </a:lnTo>
                  <a:lnTo>
                    <a:pt x="74554" y="128428"/>
                  </a:lnTo>
                  <a:lnTo>
                    <a:pt x="39440" y="190712"/>
                  </a:lnTo>
                  <a:lnTo>
                    <a:pt x="16949" y="251491"/>
                  </a:lnTo>
                  <a:lnTo>
                    <a:pt x="2412" y="312586"/>
                  </a:lnTo>
                  <a:lnTo>
                    <a:pt x="0" y="361420"/>
                  </a:lnTo>
                  <a:lnTo>
                    <a:pt x="9073" y="417316"/>
                  </a:lnTo>
                  <a:lnTo>
                    <a:pt x="33965" y="480515"/>
                  </a:lnTo>
                  <a:lnTo>
                    <a:pt x="67716" y="530864"/>
                  </a:lnTo>
                  <a:lnTo>
                    <a:pt x="94219" y="553737"/>
                  </a:lnTo>
                  <a:lnTo>
                    <a:pt x="117207" y="561960"/>
                  </a:lnTo>
                  <a:lnTo>
                    <a:pt x="155249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793789" y="2039266"/>
              <a:ext cx="155020" cy="224440"/>
            </a:xfrm>
            <a:custGeom>
              <a:avLst/>
              <a:gdLst/>
              <a:ahLst/>
              <a:cxnLst/>
              <a:rect l="0" t="0" r="0" b="0"/>
              <a:pathLst>
                <a:path w="155020" h="224440">
                  <a:moveTo>
                    <a:pt x="155019" y="34848"/>
                  </a:moveTo>
                  <a:lnTo>
                    <a:pt x="143841" y="18080"/>
                  </a:lnTo>
                  <a:lnTo>
                    <a:pt x="128994" y="6728"/>
                  </a:lnTo>
                  <a:lnTo>
                    <a:pt x="120122" y="2063"/>
                  </a:lnTo>
                  <a:lnTo>
                    <a:pt x="97785" y="0"/>
                  </a:lnTo>
                  <a:lnTo>
                    <a:pt x="73429" y="4152"/>
                  </a:lnTo>
                  <a:lnTo>
                    <a:pt x="50907" y="13796"/>
                  </a:lnTo>
                  <a:lnTo>
                    <a:pt x="24085" y="37969"/>
                  </a:lnTo>
                  <a:lnTo>
                    <a:pt x="6909" y="72947"/>
                  </a:lnTo>
                  <a:lnTo>
                    <a:pt x="0" y="118536"/>
                  </a:lnTo>
                  <a:lnTo>
                    <a:pt x="6071" y="169532"/>
                  </a:lnTo>
                  <a:lnTo>
                    <a:pt x="16390" y="201486"/>
                  </a:lnTo>
                  <a:lnTo>
                    <a:pt x="27506" y="218483"/>
                  </a:lnTo>
                  <a:lnTo>
                    <a:pt x="36085" y="222782"/>
                  </a:lnTo>
                  <a:lnTo>
                    <a:pt x="58096" y="224439"/>
                  </a:lnTo>
                  <a:lnTo>
                    <a:pt x="106844" y="215970"/>
                  </a:lnTo>
                  <a:lnTo>
                    <a:pt x="133962" y="203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95126" y="2095171"/>
              <a:ext cx="128316" cy="142250"/>
            </a:xfrm>
            <a:custGeom>
              <a:avLst/>
              <a:gdLst/>
              <a:ahLst/>
              <a:cxnLst/>
              <a:rect l="0" t="0" r="0" b="0"/>
              <a:pathLst>
                <a:path w="128316" h="142250">
                  <a:moveTo>
                    <a:pt x="101081" y="0"/>
                  </a:moveTo>
                  <a:lnTo>
                    <a:pt x="69799" y="9575"/>
                  </a:lnTo>
                  <a:lnTo>
                    <a:pt x="31393" y="39403"/>
                  </a:lnTo>
                  <a:lnTo>
                    <a:pt x="9983" y="65487"/>
                  </a:lnTo>
                  <a:lnTo>
                    <a:pt x="2101" y="88377"/>
                  </a:lnTo>
                  <a:lnTo>
                    <a:pt x="0" y="101032"/>
                  </a:lnTo>
                  <a:lnTo>
                    <a:pt x="3904" y="121332"/>
                  </a:lnTo>
                  <a:lnTo>
                    <a:pt x="8220" y="130021"/>
                  </a:lnTo>
                  <a:lnTo>
                    <a:pt x="15777" y="135813"/>
                  </a:lnTo>
                  <a:lnTo>
                    <a:pt x="36652" y="142249"/>
                  </a:lnTo>
                  <a:lnTo>
                    <a:pt x="69123" y="140284"/>
                  </a:lnTo>
                  <a:lnTo>
                    <a:pt x="87268" y="132148"/>
                  </a:lnTo>
                  <a:lnTo>
                    <a:pt x="117980" y="107861"/>
                  </a:lnTo>
                  <a:lnTo>
                    <a:pt x="126140" y="88102"/>
                  </a:lnTo>
                  <a:lnTo>
                    <a:pt x="128315" y="76282"/>
                  </a:lnTo>
                  <a:lnTo>
                    <a:pt x="124493" y="56910"/>
                  </a:lnTo>
                  <a:lnTo>
                    <a:pt x="114996" y="41671"/>
                  </a:lnTo>
                  <a:lnTo>
                    <a:pt x="90553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80435" y="2137588"/>
              <a:ext cx="221100" cy="108749"/>
            </a:xfrm>
            <a:custGeom>
              <a:avLst/>
              <a:gdLst/>
              <a:ahLst/>
              <a:cxnLst/>
              <a:rect l="0" t="0" r="0" b="0"/>
              <a:pathLst>
                <a:path w="221100" h="108749">
                  <a:moveTo>
                    <a:pt x="0" y="52339"/>
                  </a:moveTo>
                  <a:lnTo>
                    <a:pt x="3120" y="95031"/>
                  </a:lnTo>
                  <a:lnTo>
                    <a:pt x="6066" y="108748"/>
                  </a:lnTo>
                  <a:lnTo>
                    <a:pt x="3476" y="103146"/>
                  </a:lnTo>
                  <a:lnTo>
                    <a:pt x="457" y="49787"/>
                  </a:lnTo>
                  <a:lnTo>
                    <a:pt x="2543" y="25468"/>
                  </a:lnTo>
                  <a:lnTo>
                    <a:pt x="11269" y="6861"/>
                  </a:lnTo>
                  <a:lnTo>
                    <a:pt x="18041" y="2133"/>
                  </a:lnTo>
                  <a:lnTo>
                    <a:pt x="26066" y="151"/>
                  </a:lnTo>
                  <a:lnTo>
                    <a:pt x="34925" y="0"/>
                  </a:lnTo>
                  <a:lnTo>
                    <a:pt x="51007" y="6071"/>
                  </a:lnTo>
                  <a:lnTo>
                    <a:pt x="80396" y="29032"/>
                  </a:lnTo>
                  <a:lnTo>
                    <a:pt x="96091" y="54792"/>
                  </a:lnTo>
                  <a:lnTo>
                    <a:pt x="109535" y="87919"/>
                  </a:lnTo>
                  <a:lnTo>
                    <a:pt x="108234" y="74580"/>
                  </a:lnTo>
                  <a:lnTo>
                    <a:pt x="111665" y="53645"/>
                  </a:lnTo>
                  <a:lnTo>
                    <a:pt x="120209" y="34982"/>
                  </a:lnTo>
                  <a:lnTo>
                    <a:pt x="125763" y="26730"/>
                  </a:lnTo>
                  <a:lnTo>
                    <a:pt x="141292" y="14441"/>
                  </a:lnTo>
                  <a:lnTo>
                    <a:pt x="150347" y="9526"/>
                  </a:lnTo>
                  <a:lnTo>
                    <a:pt x="158723" y="8589"/>
                  </a:lnTo>
                  <a:lnTo>
                    <a:pt x="174269" y="13787"/>
                  </a:lnTo>
                  <a:lnTo>
                    <a:pt x="201764" y="35457"/>
                  </a:lnTo>
                  <a:lnTo>
                    <a:pt x="212505" y="57314"/>
                  </a:lnTo>
                  <a:lnTo>
                    <a:pt x="221099" y="1049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59698" y="2084976"/>
              <a:ext cx="134456" cy="313139"/>
            </a:xfrm>
            <a:custGeom>
              <a:avLst/>
              <a:gdLst/>
              <a:ahLst/>
              <a:cxnLst/>
              <a:rect l="0" t="0" r="0" b="0"/>
              <a:pathLst>
                <a:path w="134456" h="313139">
                  <a:moveTo>
                    <a:pt x="15535" y="115479"/>
                  </a:moveTo>
                  <a:lnTo>
                    <a:pt x="26988" y="164410"/>
                  </a:lnTo>
                  <a:lnTo>
                    <a:pt x="34695" y="223541"/>
                  </a:lnTo>
                  <a:lnTo>
                    <a:pt x="43453" y="280281"/>
                  </a:lnTo>
                  <a:lnTo>
                    <a:pt x="45491" y="308438"/>
                  </a:lnTo>
                  <a:lnTo>
                    <a:pt x="43695" y="313138"/>
                  </a:lnTo>
                  <a:lnTo>
                    <a:pt x="40157" y="311593"/>
                  </a:lnTo>
                  <a:lnTo>
                    <a:pt x="35460" y="305883"/>
                  </a:lnTo>
                  <a:lnTo>
                    <a:pt x="30240" y="287061"/>
                  </a:lnTo>
                  <a:lnTo>
                    <a:pt x="18208" y="230535"/>
                  </a:lnTo>
                  <a:lnTo>
                    <a:pt x="7960" y="174688"/>
                  </a:lnTo>
                  <a:lnTo>
                    <a:pt x="0" y="113267"/>
                  </a:lnTo>
                  <a:lnTo>
                    <a:pt x="1703" y="75830"/>
                  </a:lnTo>
                  <a:lnTo>
                    <a:pt x="9617" y="36921"/>
                  </a:lnTo>
                  <a:lnTo>
                    <a:pt x="22263" y="15834"/>
                  </a:lnTo>
                  <a:lnTo>
                    <a:pt x="30549" y="6935"/>
                  </a:lnTo>
                  <a:lnTo>
                    <a:pt x="39583" y="2172"/>
                  </a:lnTo>
                  <a:lnTo>
                    <a:pt x="58977" y="0"/>
                  </a:lnTo>
                  <a:lnTo>
                    <a:pt x="79296" y="6054"/>
                  </a:lnTo>
                  <a:lnTo>
                    <a:pt x="107347" y="22616"/>
                  </a:lnTo>
                  <a:lnTo>
                    <a:pt x="121851" y="36772"/>
                  </a:lnTo>
                  <a:lnTo>
                    <a:pt x="132197" y="54762"/>
                  </a:lnTo>
                  <a:lnTo>
                    <a:pt x="134455" y="77576"/>
                  </a:lnTo>
                  <a:lnTo>
                    <a:pt x="133419" y="90210"/>
                  </a:lnTo>
                  <a:lnTo>
                    <a:pt x="128050" y="99803"/>
                  </a:lnTo>
                  <a:lnTo>
                    <a:pt x="109605" y="113582"/>
                  </a:lnTo>
                  <a:lnTo>
                    <a:pt x="72914" y="122326"/>
                  </a:lnTo>
                  <a:lnTo>
                    <a:pt x="26063" y="1154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39741" y="2104597"/>
              <a:ext cx="130291" cy="148502"/>
            </a:xfrm>
            <a:custGeom>
              <a:avLst/>
              <a:gdLst/>
              <a:ahLst/>
              <a:cxnLst/>
              <a:rect l="0" t="0" r="0" b="0"/>
              <a:pathLst>
                <a:path w="130291" h="148502">
                  <a:moveTo>
                    <a:pt x="77647" y="64273"/>
                  </a:moveTo>
                  <a:lnTo>
                    <a:pt x="83237" y="47505"/>
                  </a:lnTo>
                  <a:lnTo>
                    <a:pt x="82861" y="29915"/>
                  </a:lnTo>
                  <a:lnTo>
                    <a:pt x="81123" y="20310"/>
                  </a:lnTo>
                  <a:lnTo>
                    <a:pt x="76455" y="12738"/>
                  </a:lnTo>
                  <a:lnTo>
                    <a:pt x="61910" y="1204"/>
                  </a:lnTo>
                  <a:lnTo>
                    <a:pt x="53118" y="0"/>
                  </a:lnTo>
                  <a:lnTo>
                    <a:pt x="33990" y="4902"/>
                  </a:lnTo>
                  <a:lnTo>
                    <a:pt x="20030" y="17999"/>
                  </a:lnTo>
                  <a:lnTo>
                    <a:pt x="5593" y="48222"/>
                  </a:lnTo>
                  <a:lnTo>
                    <a:pt x="0" y="73517"/>
                  </a:lnTo>
                  <a:lnTo>
                    <a:pt x="1413" y="100357"/>
                  </a:lnTo>
                  <a:lnTo>
                    <a:pt x="9060" y="121644"/>
                  </a:lnTo>
                  <a:lnTo>
                    <a:pt x="14375" y="130596"/>
                  </a:lnTo>
                  <a:lnTo>
                    <a:pt x="20258" y="134225"/>
                  </a:lnTo>
                  <a:lnTo>
                    <a:pt x="26520" y="134304"/>
                  </a:lnTo>
                  <a:lnTo>
                    <a:pt x="33034" y="132018"/>
                  </a:lnTo>
                  <a:lnTo>
                    <a:pt x="43391" y="120118"/>
                  </a:lnTo>
                  <a:lnTo>
                    <a:pt x="50724" y="101961"/>
                  </a:lnTo>
                  <a:lnTo>
                    <a:pt x="53983" y="78294"/>
                  </a:lnTo>
                  <a:lnTo>
                    <a:pt x="56022" y="74790"/>
                  </a:lnTo>
                  <a:lnTo>
                    <a:pt x="58551" y="77134"/>
                  </a:lnTo>
                  <a:lnTo>
                    <a:pt x="80939" y="125453"/>
                  </a:lnTo>
                  <a:lnTo>
                    <a:pt x="86861" y="133136"/>
                  </a:lnTo>
                  <a:lnTo>
                    <a:pt x="102800" y="141672"/>
                  </a:lnTo>
                  <a:lnTo>
                    <a:pt x="130290" y="148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22711" y="1884601"/>
              <a:ext cx="21020" cy="389555"/>
            </a:xfrm>
            <a:custGeom>
              <a:avLst/>
              <a:gdLst/>
              <a:ahLst/>
              <a:cxnLst/>
              <a:rect l="0" t="0" r="0" b="0"/>
              <a:pathLst>
                <a:path w="21020" h="389555">
                  <a:moveTo>
                    <a:pt x="10491" y="0"/>
                  </a:moveTo>
                  <a:lnTo>
                    <a:pt x="2157" y="37477"/>
                  </a:lnTo>
                  <a:lnTo>
                    <a:pt x="395" y="94490"/>
                  </a:lnTo>
                  <a:lnTo>
                    <a:pt x="91" y="150439"/>
                  </a:lnTo>
                  <a:lnTo>
                    <a:pt x="0" y="211471"/>
                  </a:lnTo>
                  <a:lnTo>
                    <a:pt x="5563" y="268418"/>
                  </a:lnTo>
                  <a:lnTo>
                    <a:pt x="16753" y="324422"/>
                  </a:lnTo>
                  <a:lnTo>
                    <a:pt x="20176" y="369973"/>
                  </a:lnTo>
                  <a:lnTo>
                    <a:pt x="21019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17388" y="204252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48290" y="16789"/>
                  </a:lnTo>
                  <a:lnTo>
                    <a:pt x="94239" y="20214"/>
                  </a:lnTo>
                  <a:lnTo>
                    <a:pt x="38503" y="208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961007" y="2137285"/>
              <a:ext cx="9067" cy="126342"/>
            </a:xfrm>
            <a:custGeom>
              <a:avLst/>
              <a:gdLst/>
              <a:ahLst/>
              <a:cxnLst/>
              <a:rect l="0" t="0" r="0" b="0"/>
              <a:pathLst>
                <a:path w="9067" h="126342">
                  <a:moveTo>
                    <a:pt x="9066" y="0"/>
                  </a:moveTo>
                  <a:lnTo>
                    <a:pt x="0" y="58616"/>
                  </a:lnTo>
                  <a:lnTo>
                    <a:pt x="7064" y="114188"/>
                  </a:lnTo>
                  <a:lnTo>
                    <a:pt x="9066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980601" y="2000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43772" y="1947772"/>
              <a:ext cx="158628" cy="312432"/>
            </a:xfrm>
            <a:custGeom>
              <a:avLst/>
              <a:gdLst/>
              <a:ahLst/>
              <a:cxnLst/>
              <a:rect l="0" t="0" r="0" b="0"/>
              <a:pathLst>
                <a:path w="158628" h="312432">
                  <a:moveTo>
                    <a:pt x="0" y="0"/>
                  </a:moveTo>
                  <a:lnTo>
                    <a:pt x="11453" y="54144"/>
                  </a:lnTo>
                  <a:lnTo>
                    <a:pt x="19159" y="114680"/>
                  </a:lnTo>
                  <a:lnTo>
                    <a:pt x="27918" y="174557"/>
                  </a:lnTo>
                  <a:lnTo>
                    <a:pt x="30861" y="234565"/>
                  </a:lnTo>
                  <a:lnTo>
                    <a:pt x="28924" y="264518"/>
                  </a:lnTo>
                  <a:lnTo>
                    <a:pt x="20263" y="285629"/>
                  </a:lnTo>
                  <a:lnTo>
                    <a:pt x="17018" y="287515"/>
                  </a:lnTo>
                  <a:lnTo>
                    <a:pt x="14855" y="284094"/>
                  </a:lnTo>
                  <a:lnTo>
                    <a:pt x="13412" y="277133"/>
                  </a:lnTo>
                  <a:lnTo>
                    <a:pt x="16972" y="250569"/>
                  </a:lnTo>
                  <a:lnTo>
                    <a:pt x="29825" y="211322"/>
                  </a:lnTo>
                  <a:lnTo>
                    <a:pt x="40942" y="194916"/>
                  </a:lnTo>
                  <a:lnTo>
                    <a:pt x="49522" y="190775"/>
                  </a:lnTo>
                  <a:lnTo>
                    <a:pt x="71532" y="189294"/>
                  </a:lnTo>
                  <a:lnTo>
                    <a:pt x="104643" y="195037"/>
                  </a:lnTo>
                  <a:lnTo>
                    <a:pt x="136680" y="209737"/>
                  </a:lnTo>
                  <a:lnTo>
                    <a:pt x="151604" y="225407"/>
                  </a:lnTo>
                  <a:lnTo>
                    <a:pt x="157221" y="234499"/>
                  </a:lnTo>
                  <a:lnTo>
                    <a:pt x="158627" y="245240"/>
                  </a:lnTo>
                  <a:lnTo>
                    <a:pt x="153949" y="269652"/>
                  </a:lnTo>
                  <a:lnTo>
                    <a:pt x="138161" y="298525"/>
                  </a:lnTo>
                  <a:lnTo>
                    <a:pt x="129542" y="304302"/>
                  </a:lnTo>
                  <a:lnTo>
                    <a:pt x="95055" y="312431"/>
                  </a:lnTo>
                  <a:lnTo>
                    <a:pt x="44599" y="312059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43813" y="1947772"/>
              <a:ext cx="221099" cy="319607"/>
            </a:xfrm>
            <a:custGeom>
              <a:avLst/>
              <a:gdLst/>
              <a:ahLst/>
              <a:cxnLst/>
              <a:rect l="0" t="0" r="0" b="0"/>
              <a:pathLst>
                <a:path w="221099" h="319607">
                  <a:moveTo>
                    <a:pt x="0" y="0"/>
                  </a:moveTo>
                  <a:lnTo>
                    <a:pt x="0" y="48930"/>
                  </a:lnTo>
                  <a:lnTo>
                    <a:pt x="3120" y="96776"/>
                  </a:lnTo>
                  <a:lnTo>
                    <a:pt x="9066" y="159756"/>
                  </a:lnTo>
                  <a:lnTo>
                    <a:pt x="10096" y="208642"/>
                  </a:lnTo>
                  <a:lnTo>
                    <a:pt x="10401" y="254582"/>
                  </a:lnTo>
                  <a:lnTo>
                    <a:pt x="12783" y="260968"/>
                  </a:lnTo>
                  <a:lnTo>
                    <a:pt x="16711" y="261716"/>
                  </a:lnTo>
                  <a:lnTo>
                    <a:pt x="74677" y="238558"/>
                  </a:lnTo>
                  <a:lnTo>
                    <a:pt x="129590" y="221087"/>
                  </a:lnTo>
                  <a:lnTo>
                    <a:pt x="142545" y="217581"/>
                  </a:lnTo>
                  <a:lnTo>
                    <a:pt x="163180" y="204327"/>
                  </a:lnTo>
                  <a:lnTo>
                    <a:pt x="171957" y="195879"/>
                  </a:lnTo>
                  <a:lnTo>
                    <a:pt x="181711" y="174015"/>
                  </a:lnTo>
                  <a:lnTo>
                    <a:pt x="184312" y="161633"/>
                  </a:lnTo>
                  <a:lnTo>
                    <a:pt x="182537" y="152209"/>
                  </a:lnTo>
                  <a:lnTo>
                    <a:pt x="177843" y="144756"/>
                  </a:lnTo>
                  <a:lnTo>
                    <a:pt x="171205" y="138618"/>
                  </a:lnTo>
                  <a:lnTo>
                    <a:pt x="148231" y="134917"/>
                  </a:lnTo>
                  <a:lnTo>
                    <a:pt x="122032" y="138342"/>
                  </a:lnTo>
                  <a:lnTo>
                    <a:pt x="102590" y="147663"/>
                  </a:lnTo>
                  <a:lnTo>
                    <a:pt x="78490" y="171653"/>
                  </a:lnTo>
                  <a:lnTo>
                    <a:pt x="62121" y="206578"/>
                  </a:lnTo>
                  <a:lnTo>
                    <a:pt x="59974" y="232972"/>
                  </a:lnTo>
                  <a:lnTo>
                    <a:pt x="64090" y="259131"/>
                  </a:lnTo>
                  <a:lnTo>
                    <a:pt x="73718" y="282455"/>
                  </a:lnTo>
                  <a:lnTo>
                    <a:pt x="88916" y="298281"/>
                  </a:lnTo>
                  <a:lnTo>
                    <a:pt x="120322" y="313767"/>
                  </a:lnTo>
                  <a:lnTo>
                    <a:pt x="145894" y="319606"/>
                  </a:lnTo>
                  <a:lnTo>
                    <a:pt x="184258" y="316316"/>
                  </a:lnTo>
                  <a:lnTo>
                    <a:pt x="221098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907109" y="1810901"/>
              <a:ext cx="52643" cy="347442"/>
            </a:xfrm>
            <a:custGeom>
              <a:avLst/>
              <a:gdLst/>
              <a:ahLst/>
              <a:cxnLst/>
              <a:rect l="0" t="0" r="0" b="0"/>
              <a:pathLst>
                <a:path w="52643" h="347442">
                  <a:moveTo>
                    <a:pt x="0" y="0"/>
                  </a:moveTo>
                  <a:lnTo>
                    <a:pt x="11452" y="59358"/>
                  </a:lnTo>
                  <a:lnTo>
                    <a:pt x="24748" y="115710"/>
                  </a:lnTo>
                  <a:lnTo>
                    <a:pt x="29559" y="171545"/>
                  </a:lnTo>
                  <a:lnTo>
                    <a:pt x="36574" y="226953"/>
                  </a:lnTo>
                  <a:lnTo>
                    <a:pt x="42189" y="288502"/>
                  </a:lnTo>
                  <a:lnTo>
                    <a:pt x="52642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075565" y="1768787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7937" y="60384"/>
                  </a:lnTo>
                  <a:lnTo>
                    <a:pt x="12723" y="111868"/>
                  </a:lnTo>
                  <a:lnTo>
                    <a:pt x="11178" y="159878"/>
                  </a:lnTo>
                  <a:lnTo>
                    <a:pt x="10721" y="211148"/>
                  </a:lnTo>
                  <a:lnTo>
                    <a:pt x="7466" y="260264"/>
                  </a:lnTo>
                  <a:lnTo>
                    <a:pt x="2212" y="30133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812352" y="1874072"/>
              <a:ext cx="347441" cy="94758"/>
            </a:xfrm>
            <a:custGeom>
              <a:avLst/>
              <a:gdLst/>
              <a:ahLst/>
              <a:cxnLst/>
              <a:rect l="0" t="0" r="0" b="0"/>
              <a:pathLst>
                <a:path w="347441" h="94758">
                  <a:moveTo>
                    <a:pt x="347440" y="0"/>
                  </a:moveTo>
                  <a:lnTo>
                    <a:pt x="321054" y="15641"/>
                  </a:lnTo>
                  <a:lnTo>
                    <a:pt x="258539" y="34844"/>
                  </a:lnTo>
                  <a:lnTo>
                    <a:pt x="200812" y="52610"/>
                  </a:lnTo>
                  <a:lnTo>
                    <a:pt x="145161" y="70186"/>
                  </a:lnTo>
                  <a:lnTo>
                    <a:pt x="88639" y="84227"/>
                  </a:lnTo>
                  <a:lnTo>
                    <a:pt x="27271" y="9337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875523" y="2032000"/>
              <a:ext cx="379027" cy="73700"/>
            </a:xfrm>
            <a:custGeom>
              <a:avLst/>
              <a:gdLst/>
              <a:ahLst/>
              <a:cxnLst/>
              <a:rect l="0" t="0" r="0" b="0"/>
              <a:pathLst>
                <a:path w="379027" h="73700">
                  <a:moveTo>
                    <a:pt x="379026" y="0"/>
                  </a:moveTo>
                  <a:lnTo>
                    <a:pt x="323885" y="14654"/>
                  </a:lnTo>
                  <a:lnTo>
                    <a:pt x="275471" y="24749"/>
                  </a:lnTo>
                  <a:lnTo>
                    <a:pt x="218491" y="35149"/>
                  </a:lnTo>
                  <a:lnTo>
                    <a:pt x="162743" y="45639"/>
                  </a:lnTo>
                  <a:lnTo>
                    <a:pt x="109182" y="56156"/>
                  </a:lnTo>
                  <a:lnTo>
                    <a:pt x="48257" y="6902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317301" y="2054357"/>
              <a:ext cx="140380" cy="190278"/>
            </a:xfrm>
            <a:custGeom>
              <a:avLst/>
              <a:gdLst/>
              <a:ahLst/>
              <a:cxnLst/>
              <a:rect l="0" t="0" r="0" b="0"/>
              <a:pathLst>
                <a:path w="140380" h="190278">
                  <a:moveTo>
                    <a:pt x="137290" y="30285"/>
                  </a:moveTo>
                  <a:lnTo>
                    <a:pt x="126111" y="13517"/>
                  </a:lnTo>
                  <a:lnTo>
                    <a:pt x="118139" y="8578"/>
                  </a:lnTo>
                  <a:lnTo>
                    <a:pt x="84562" y="1627"/>
                  </a:lnTo>
                  <a:lnTo>
                    <a:pt x="58483" y="0"/>
                  </a:lnTo>
                  <a:lnTo>
                    <a:pt x="34415" y="5517"/>
                  </a:lnTo>
                  <a:lnTo>
                    <a:pt x="23083" y="10264"/>
                  </a:lnTo>
                  <a:lnTo>
                    <a:pt x="7373" y="24896"/>
                  </a:lnTo>
                  <a:lnTo>
                    <a:pt x="1545" y="33711"/>
                  </a:lnTo>
                  <a:lnTo>
                    <a:pt x="0" y="43098"/>
                  </a:lnTo>
                  <a:lnTo>
                    <a:pt x="4523" y="62886"/>
                  </a:lnTo>
                  <a:lnTo>
                    <a:pt x="11344" y="69566"/>
                  </a:lnTo>
                  <a:lnTo>
                    <a:pt x="74000" y="90160"/>
                  </a:lnTo>
                  <a:lnTo>
                    <a:pt x="104499" y="101708"/>
                  </a:lnTo>
                  <a:lnTo>
                    <a:pt x="121156" y="113112"/>
                  </a:lnTo>
                  <a:lnTo>
                    <a:pt x="133239" y="129098"/>
                  </a:lnTo>
                  <a:lnTo>
                    <a:pt x="138099" y="138274"/>
                  </a:lnTo>
                  <a:lnTo>
                    <a:pt x="140379" y="157829"/>
                  </a:lnTo>
                  <a:lnTo>
                    <a:pt x="139349" y="167957"/>
                  </a:lnTo>
                  <a:lnTo>
                    <a:pt x="135153" y="175878"/>
                  </a:lnTo>
                  <a:lnTo>
                    <a:pt x="121132" y="187800"/>
                  </a:lnTo>
                  <a:lnTo>
                    <a:pt x="112480" y="190277"/>
                  </a:lnTo>
                  <a:lnTo>
                    <a:pt x="93507" y="189910"/>
                  </a:lnTo>
                  <a:lnTo>
                    <a:pt x="55072" y="180142"/>
                  </a:lnTo>
                  <a:lnTo>
                    <a:pt x="32005" y="167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465119" y="1821430"/>
              <a:ext cx="236272" cy="621182"/>
            </a:xfrm>
            <a:custGeom>
              <a:avLst/>
              <a:gdLst/>
              <a:ahLst/>
              <a:cxnLst/>
              <a:rect l="0" t="0" r="0" b="0"/>
              <a:pathLst>
                <a:path w="236272" h="621182">
                  <a:moveTo>
                    <a:pt x="0" y="0"/>
                  </a:moveTo>
                  <a:lnTo>
                    <a:pt x="59941" y="35916"/>
                  </a:lnTo>
                  <a:lnTo>
                    <a:pt x="122569" y="91279"/>
                  </a:lnTo>
                  <a:lnTo>
                    <a:pt x="171950" y="147617"/>
                  </a:lnTo>
                  <a:lnTo>
                    <a:pt x="196919" y="181454"/>
                  </a:lnTo>
                  <a:lnTo>
                    <a:pt x="217178" y="235461"/>
                  </a:lnTo>
                  <a:lnTo>
                    <a:pt x="227996" y="287355"/>
                  </a:lnTo>
                  <a:lnTo>
                    <a:pt x="236271" y="337956"/>
                  </a:lnTo>
                  <a:lnTo>
                    <a:pt x="229771" y="387681"/>
                  </a:lnTo>
                  <a:lnTo>
                    <a:pt x="211633" y="442476"/>
                  </a:lnTo>
                  <a:lnTo>
                    <a:pt x="178662" y="500898"/>
                  </a:lnTo>
                  <a:lnTo>
                    <a:pt x="121650" y="561345"/>
                  </a:lnTo>
                  <a:lnTo>
                    <a:pt x="58607" y="607523"/>
                  </a:lnTo>
                  <a:lnTo>
                    <a:pt x="42114" y="621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737409" y="2913302"/>
            <a:ext cx="1521036" cy="497932"/>
            <a:chOff x="2737409" y="2913302"/>
            <a:chExt cx="1521036" cy="497932"/>
          </a:xfrm>
        </p:grpSpPr>
        <p:sp>
          <p:nvSpPr>
            <p:cNvPr id="84" name="Freeform 83"/>
            <p:cNvSpPr/>
            <p:nvPr/>
          </p:nvSpPr>
          <p:spPr>
            <a:xfrm>
              <a:off x="2737409" y="3105906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0" y="0"/>
                  </a:moveTo>
                  <a:lnTo>
                    <a:pt x="63333" y="63334"/>
                  </a:lnTo>
                  <a:lnTo>
                    <a:pt x="76111" y="74942"/>
                  </a:lnTo>
                  <a:lnTo>
                    <a:pt x="94756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758466" y="3084849"/>
              <a:ext cx="231628" cy="326385"/>
            </a:xfrm>
            <a:custGeom>
              <a:avLst/>
              <a:gdLst/>
              <a:ahLst/>
              <a:cxnLst/>
              <a:rect l="0" t="0" r="0" b="0"/>
              <a:pathLst>
                <a:path w="231628" h="326385">
                  <a:moveTo>
                    <a:pt x="231627" y="0"/>
                  </a:moveTo>
                  <a:lnTo>
                    <a:pt x="175231" y="57565"/>
                  </a:lnTo>
                  <a:lnTo>
                    <a:pt x="132170" y="116246"/>
                  </a:lnTo>
                  <a:lnTo>
                    <a:pt x="81692" y="172957"/>
                  </a:lnTo>
                  <a:lnTo>
                    <a:pt x="45752" y="230602"/>
                  </a:lnTo>
                  <a:lnTo>
                    <a:pt x="13665" y="29246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47768" y="2913302"/>
              <a:ext cx="152763" cy="385106"/>
            </a:xfrm>
            <a:custGeom>
              <a:avLst/>
              <a:gdLst/>
              <a:ahLst/>
              <a:cxnLst/>
              <a:rect l="0" t="0" r="0" b="0"/>
              <a:pathLst>
                <a:path w="152763" h="385106">
                  <a:moveTo>
                    <a:pt x="110781" y="255775"/>
                  </a:moveTo>
                  <a:lnTo>
                    <a:pt x="105192" y="239008"/>
                  </a:lnTo>
                  <a:lnTo>
                    <a:pt x="93089" y="227656"/>
                  </a:lnTo>
                  <a:lnTo>
                    <a:pt x="84948" y="222991"/>
                  </a:lnTo>
                  <a:lnTo>
                    <a:pt x="66545" y="220928"/>
                  </a:lnTo>
                  <a:lnTo>
                    <a:pt x="47836" y="225080"/>
                  </a:lnTo>
                  <a:lnTo>
                    <a:pt x="31723" y="234724"/>
                  </a:lnTo>
                  <a:lnTo>
                    <a:pt x="9497" y="258897"/>
                  </a:lnTo>
                  <a:lnTo>
                    <a:pt x="1425" y="284459"/>
                  </a:lnTo>
                  <a:lnTo>
                    <a:pt x="0" y="325496"/>
                  </a:lnTo>
                  <a:lnTo>
                    <a:pt x="5393" y="347593"/>
                  </a:lnTo>
                  <a:lnTo>
                    <a:pt x="15589" y="365214"/>
                  </a:lnTo>
                  <a:lnTo>
                    <a:pt x="31039" y="377724"/>
                  </a:lnTo>
                  <a:lnTo>
                    <a:pt x="40072" y="382698"/>
                  </a:lnTo>
                  <a:lnTo>
                    <a:pt x="59467" y="385105"/>
                  </a:lnTo>
                  <a:lnTo>
                    <a:pt x="69553" y="384109"/>
                  </a:lnTo>
                  <a:lnTo>
                    <a:pt x="78616" y="378766"/>
                  </a:lnTo>
                  <a:lnTo>
                    <a:pt x="117262" y="329264"/>
                  </a:lnTo>
                  <a:lnTo>
                    <a:pt x="137364" y="278914"/>
                  </a:lnTo>
                  <a:lnTo>
                    <a:pt x="149480" y="220788"/>
                  </a:lnTo>
                  <a:lnTo>
                    <a:pt x="152220" y="158917"/>
                  </a:lnTo>
                  <a:lnTo>
                    <a:pt x="152762" y="101636"/>
                  </a:lnTo>
                  <a:lnTo>
                    <a:pt x="149749" y="48380"/>
                  </a:lnTo>
                  <a:lnTo>
                    <a:pt x="138235" y="3718"/>
                  </a:lnTo>
                  <a:lnTo>
                    <a:pt x="134933" y="0"/>
                  </a:lnTo>
                  <a:lnTo>
                    <a:pt x="131562" y="1030"/>
                  </a:lnTo>
                  <a:lnTo>
                    <a:pt x="128144" y="5227"/>
                  </a:lnTo>
                  <a:lnTo>
                    <a:pt x="119090" y="58326"/>
                  </a:lnTo>
                  <a:lnTo>
                    <a:pt x="112422" y="112398"/>
                  </a:lnTo>
                  <a:lnTo>
                    <a:pt x="112275" y="168139"/>
                  </a:lnTo>
                  <a:lnTo>
                    <a:pt x="119178" y="224210"/>
                  </a:lnTo>
                  <a:lnTo>
                    <a:pt x="126478" y="274757"/>
                  </a:lnTo>
                  <a:lnTo>
                    <a:pt x="142366" y="308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305948" y="324277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666540" y="3055744"/>
              <a:ext cx="218476" cy="230596"/>
            </a:xfrm>
            <a:custGeom>
              <a:avLst/>
              <a:gdLst/>
              <a:ahLst/>
              <a:cxnLst/>
              <a:rect l="0" t="0" r="0" b="0"/>
              <a:pathLst>
                <a:path w="218476" h="230596">
                  <a:moveTo>
                    <a:pt x="113190" y="81748"/>
                  </a:moveTo>
                  <a:lnTo>
                    <a:pt x="113190" y="59391"/>
                  </a:lnTo>
                  <a:lnTo>
                    <a:pt x="102012" y="28721"/>
                  </a:lnTo>
                  <a:lnTo>
                    <a:pt x="78293" y="2995"/>
                  </a:lnTo>
                  <a:lnTo>
                    <a:pt x="68868" y="0"/>
                  </a:lnTo>
                  <a:lnTo>
                    <a:pt x="49038" y="2912"/>
                  </a:lnTo>
                  <a:lnTo>
                    <a:pt x="41176" y="8133"/>
                  </a:lnTo>
                  <a:lnTo>
                    <a:pt x="29321" y="23294"/>
                  </a:lnTo>
                  <a:lnTo>
                    <a:pt x="4735" y="82162"/>
                  </a:lnTo>
                  <a:lnTo>
                    <a:pt x="0" y="139585"/>
                  </a:lnTo>
                  <a:lnTo>
                    <a:pt x="9117" y="194081"/>
                  </a:lnTo>
                  <a:lnTo>
                    <a:pt x="12223" y="205770"/>
                  </a:lnTo>
                  <a:lnTo>
                    <a:pt x="17802" y="214732"/>
                  </a:lnTo>
                  <a:lnTo>
                    <a:pt x="33361" y="227810"/>
                  </a:lnTo>
                  <a:lnTo>
                    <a:pt x="42423" y="230595"/>
                  </a:lnTo>
                  <a:lnTo>
                    <a:pt x="61851" y="230570"/>
                  </a:lnTo>
                  <a:lnTo>
                    <a:pt x="79065" y="223541"/>
                  </a:lnTo>
                  <a:lnTo>
                    <a:pt x="94514" y="211448"/>
                  </a:lnTo>
                  <a:lnTo>
                    <a:pt x="115195" y="184908"/>
                  </a:lnTo>
                  <a:lnTo>
                    <a:pt x="128082" y="153648"/>
                  </a:lnTo>
                  <a:lnTo>
                    <a:pt x="131251" y="116440"/>
                  </a:lnTo>
                  <a:lnTo>
                    <a:pt x="127846" y="93657"/>
                  </a:lnTo>
                  <a:lnTo>
                    <a:pt x="126470" y="90857"/>
                  </a:lnTo>
                  <a:lnTo>
                    <a:pt x="124942" y="100224"/>
                  </a:lnTo>
                  <a:lnTo>
                    <a:pt x="130501" y="116866"/>
                  </a:lnTo>
                  <a:lnTo>
                    <a:pt x="166428" y="173695"/>
                  </a:lnTo>
                  <a:lnTo>
                    <a:pt x="173249" y="181650"/>
                  </a:lnTo>
                  <a:lnTo>
                    <a:pt x="190186" y="190490"/>
                  </a:lnTo>
                  <a:lnTo>
                    <a:pt x="218475" y="1975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927129" y="3148043"/>
              <a:ext cx="126343" cy="126320"/>
            </a:xfrm>
            <a:custGeom>
              <a:avLst/>
              <a:gdLst/>
              <a:ahLst/>
              <a:cxnLst/>
              <a:rect l="0" t="0" r="0" b="0"/>
              <a:pathLst>
                <a:path w="126343" h="126320">
                  <a:moveTo>
                    <a:pt x="0" y="10506"/>
                  </a:moveTo>
                  <a:lnTo>
                    <a:pt x="5589" y="72598"/>
                  </a:lnTo>
                  <a:lnTo>
                    <a:pt x="9065" y="110532"/>
                  </a:lnTo>
                  <a:lnTo>
                    <a:pt x="8383" y="114625"/>
                  </a:lnTo>
                  <a:lnTo>
                    <a:pt x="6759" y="112674"/>
                  </a:lnTo>
                  <a:lnTo>
                    <a:pt x="3004" y="96858"/>
                  </a:lnTo>
                  <a:lnTo>
                    <a:pt x="1335" y="70332"/>
                  </a:lnTo>
                  <a:lnTo>
                    <a:pt x="6833" y="45284"/>
                  </a:lnTo>
                  <a:lnTo>
                    <a:pt x="18245" y="23623"/>
                  </a:lnTo>
                  <a:lnTo>
                    <a:pt x="35015" y="6197"/>
                  </a:lnTo>
                  <a:lnTo>
                    <a:pt x="44401" y="1784"/>
                  </a:lnTo>
                  <a:lnTo>
                    <a:pt x="64187" y="0"/>
                  </a:lnTo>
                  <a:lnTo>
                    <a:pt x="95058" y="11163"/>
                  </a:lnTo>
                  <a:lnTo>
                    <a:pt x="109708" y="29125"/>
                  </a:lnTo>
                  <a:lnTo>
                    <a:pt x="118949" y="52706"/>
                  </a:lnTo>
                  <a:lnTo>
                    <a:pt x="124882" y="99733"/>
                  </a:lnTo>
                  <a:lnTo>
                    <a:pt x="126342" y="1263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119767" y="2922856"/>
              <a:ext cx="138678" cy="369941"/>
            </a:xfrm>
            <a:custGeom>
              <a:avLst/>
              <a:gdLst/>
              <a:ahLst/>
              <a:cxnLst/>
              <a:rect l="0" t="0" r="0" b="0"/>
              <a:pathLst>
                <a:path w="138678" h="369941">
                  <a:moveTo>
                    <a:pt x="102160" y="256750"/>
                  </a:moveTo>
                  <a:lnTo>
                    <a:pt x="92585" y="232703"/>
                  </a:lnTo>
                  <a:lnTo>
                    <a:pt x="81917" y="218376"/>
                  </a:lnTo>
                  <a:lnTo>
                    <a:pt x="63138" y="210449"/>
                  </a:lnTo>
                  <a:lnTo>
                    <a:pt x="51579" y="208335"/>
                  </a:lnTo>
                  <a:lnTo>
                    <a:pt x="41533" y="209265"/>
                  </a:lnTo>
                  <a:lnTo>
                    <a:pt x="24132" y="216538"/>
                  </a:lnTo>
                  <a:lnTo>
                    <a:pt x="11719" y="230689"/>
                  </a:lnTo>
                  <a:lnTo>
                    <a:pt x="3472" y="249847"/>
                  </a:lnTo>
                  <a:lnTo>
                    <a:pt x="0" y="285770"/>
                  </a:lnTo>
                  <a:lnTo>
                    <a:pt x="7030" y="319161"/>
                  </a:lnTo>
                  <a:lnTo>
                    <a:pt x="29773" y="358765"/>
                  </a:lnTo>
                  <a:lnTo>
                    <a:pt x="36354" y="366874"/>
                  </a:lnTo>
                  <a:lnTo>
                    <a:pt x="44252" y="369940"/>
                  </a:lnTo>
                  <a:lnTo>
                    <a:pt x="53026" y="369645"/>
                  </a:lnTo>
                  <a:lnTo>
                    <a:pt x="62385" y="367108"/>
                  </a:lnTo>
                  <a:lnTo>
                    <a:pt x="79023" y="354931"/>
                  </a:lnTo>
                  <a:lnTo>
                    <a:pt x="93047" y="336651"/>
                  </a:lnTo>
                  <a:lnTo>
                    <a:pt x="115460" y="273265"/>
                  </a:lnTo>
                  <a:lnTo>
                    <a:pt x="128921" y="217941"/>
                  </a:lnTo>
                  <a:lnTo>
                    <a:pt x="135912" y="158833"/>
                  </a:lnTo>
                  <a:lnTo>
                    <a:pt x="138677" y="108414"/>
                  </a:lnTo>
                  <a:lnTo>
                    <a:pt x="135207" y="56431"/>
                  </a:lnTo>
                  <a:lnTo>
                    <a:pt x="132056" y="25000"/>
                  </a:lnTo>
                  <a:lnTo>
                    <a:pt x="122856" y="3231"/>
                  </a:lnTo>
                  <a:lnTo>
                    <a:pt x="118297" y="0"/>
                  </a:lnTo>
                  <a:lnTo>
                    <a:pt x="114088" y="1355"/>
                  </a:lnTo>
                  <a:lnTo>
                    <a:pt x="110112" y="5768"/>
                  </a:lnTo>
                  <a:lnTo>
                    <a:pt x="100088" y="67577"/>
                  </a:lnTo>
                  <a:lnTo>
                    <a:pt x="93302" y="123456"/>
                  </a:lnTo>
                  <a:lnTo>
                    <a:pt x="99197" y="179554"/>
                  </a:lnTo>
                  <a:lnTo>
                    <a:pt x="104694" y="232576"/>
                  </a:lnTo>
                  <a:lnTo>
                    <a:pt x="120042" y="285585"/>
                  </a:lnTo>
                  <a:lnTo>
                    <a:pt x="133746" y="3093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5168307" y="2830323"/>
            <a:ext cx="224363" cy="413762"/>
          </a:xfrm>
          <a:custGeom>
            <a:avLst/>
            <a:gdLst/>
            <a:ahLst/>
            <a:cxnLst/>
            <a:rect l="0" t="0" r="0" b="0"/>
            <a:pathLst>
              <a:path w="224363" h="413762">
                <a:moveTo>
                  <a:pt x="0" y="0"/>
                </a:moveTo>
                <a:lnTo>
                  <a:pt x="5589" y="58617"/>
                </a:lnTo>
                <a:lnTo>
                  <a:pt x="10723" y="112791"/>
                </a:lnTo>
                <a:lnTo>
                  <a:pt x="18670" y="168552"/>
                </a:lnTo>
                <a:lnTo>
                  <a:pt x="26175" y="224627"/>
                </a:lnTo>
                <a:lnTo>
                  <a:pt x="23281" y="274698"/>
                </a:lnTo>
                <a:lnTo>
                  <a:pt x="18377" y="332248"/>
                </a:lnTo>
                <a:lnTo>
                  <a:pt x="6490" y="378105"/>
                </a:lnTo>
                <a:lnTo>
                  <a:pt x="4327" y="380751"/>
                </a:lnTo>
                <a:lnTo>
                  <a:pt x="2885" y="377836"/>
                </a:lnTo>
                <a:lnTo>
                  <a:pt x="2452" y="363290"/>
                </a:lnTo>
                <a:lnTo>
                  <a:pt x="9235" y="309580"/>
                </a:lnTo>
                <a:lnTo>
                  <a:pt x="21324" y="275001"/>
                </a:lnTo>
                <a:lnTo>
                  <a:pt x="45313" y="248118"/>
                </a:lnTo>
                <a:lnTo>
                  <a:pt x="80237" y="225335"/>
                </a:lnTo>
                <a:lnTo>
                  <a:pt x="120220" y="214945"/>
                </a:lnTo>
                <a:lnTo>
                  <a:pt x="156114" y="217455"/>
                </a:lnTo>
                <a:lnTo>
                  <a:pt x="175059" y="225718"/>
                </a:lnTo>
                <a:lnTo>
                  <a:pt x="191278" y="238360"/>
                </a:lnTo>
                <a:lnTo>
                  <a:pt x="212393" y="265207"/>
                </a:lnTo>
                <a:lnTo>
                  <a:pt x="222299" y="285156"/>
                </a:lnTo>
                <a:lnTo>
                  <a:pt x="224362" y="305720"/>
                </a:lnTo>
                <a:lnTo>
                  <a:pt x="220209" y="325389"/>
                </a:lnTo>
                <a:lnTo>
                  <a:pt x="203548" y="350785"/>
                </a:lnTo>
                <a:lnTo>
                  <a:pt x="154018" y="401330"/>
                </a:lnTo>
                <a:lnTo>
                  <a:pt x="135134" y="411555"/>
                </a:lnTo>
                <a:lnTo>
                  <a:pt x="111922" y="413761"/>
                </a:lnTo>
                <a:lnTo>
                  <a:pt x="48936" y="402555"/>
                </a:lnTo>
                <a:lnTo>
                  <a:pt x="31586" y="4000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5418233" y="3072479"/>
            <a:ext cx="185026" cy="205669"/>
          </a:xfrm>
          <a:custGeom>
            <a:avLst/>
            <a:gdLst/>
            <a:ahLst/>
            <a:cxnLst/>
            <a:rect l="0" t="0" r="0" b="0"/>
            <a:pathLst>
              <a:path w="185026" h="205669">
                <a:moveTo>
                  <a:pt x="97515" y="0"/>
                </a:moveTo>
                <a:lnTo>
                  <a:pt x="53552" y="14654"/>
                </a:lnTo>
                <a:lnTo>
                  <a:pt x="36642" y="27569"/>
                </a:lnTo>
                <a:lnTo>
                  <a:pt x="22497" y="45008"/>
                </a:lnTo>
                <a:lnTo>
                  <a:pt x="0" y="95137"/>
                </a:lnTo>
                <a:lnTo>
                  <a:pt x="121" y="132044"/>
                </a:lnTo>
                <a:lnTo>
                  <a:pt x="7566" y="167026"/>
                </a:lnTo>
                <a:lnTo>
                  <a:pt x="22770" y="194028"/>
                </a:lnTo>
                <a:lnTo>
                  <a:pt x="31308" y="199542"/>
                </a:lnTo>
                <a:lnTo>
                  <a:pt x="53271" y="205668"/>
                </a:lnTo>
                <a:lnTo>
                  <a:pt x="75511" y="202152"/>
                </a:lnTo>
                <a:lnTo>
                  <a:pt x="118385" y="186420"/>
                </a:lnTo>
                <a:lnTo>
                  <a:pt x="136426" y="169811"/>
                </a:lnTo>
                <a:lnTo>
                  <a:pt x="178342" y="113737"/>
                </a:lnTo>
                <a:lnTo>
                  <a:pt x="182985" y="103900"/>
                </a:lnTo>
                <a:lnTo>
                  <a:pt x="185025" y="83613"/>
                </a:lnTo>
                <a:lnTo>
                  <a:pt x="180862" y="62897"/>
                </a:lnTo>
                <a:lnTo>
                  <a:pt x="171213" y="41992"/>
                </a:lnTo>
                <a:lnTo>
                  <a:pt x="156006" y="27242"/>
                </a:lnTo>
                <a:lnTo>
                  <a:pt x="137549" y="17956"/>
                </a:lnTo>
                <a:lnTo>
                  <a:pt x="97515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5652618" y="3051421"/>
            <a:ext cx="84229" cy="189514"/>
          </a:xfrm>
          <a:custGeom>
            <a:avLst/>
            <a:gdLst/>
            <a:ahLst/>
            <a:cxnLst/>
            <a:rect l="0" t="0" r="0" b="0"/>
            <a:pathLst>
              <a:path w="84229" h="189514">
                <a:moveTo>
                  <a:pt x="84228" y="0"/>
                </a:moveTo>
                <a:lnTo>
                  <a:pt x="59034" y="53875"/>
                </a:lnTo>
                <a:lnTo>
                  <a:pt x="35348" y="115922"/>
                </a:lnTo>
                <a:lnTo>
                  <a:pt x="7995" y="175485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5621033" y="3061950"/>
            <a:ext cx="147400" cy="157928"/>
          </a:xfrm>
          <a:custGeom>
            <a:avLst/>
            <a:gdLst/>
            <a:ahLst/>
            <a:cxnLst/>
            <a:rect l="0" t="0" r="0" b="0"/>
            <a:pathLst>
              <a:path w="147400" h="157928">
                <a:moveTo>
                  <a:pt x="147399" y="157927"/>
                </a:moveTo>
                <a:lnTo>
                  <a:pt x="104737" y="103813"/>
                </a:lnTo>
                <a:lnTo>
                  <a:pt x="56120" y="4615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5783016" y="3026517"/>
            <a:ext cx="132899" cy="172305"/>
          </a:xfrm>
          <a:custGeom>
            <a:avLst/>
            <a:gdLst/>
            <a:ahLst/>
            <a:cxnLst/>
            <a:rect l="0" t="0" r="0" b="0"/>
            <a:pathLst>
              <a:path w="132899" h="172305">
                <a:moveTo>
                  <a:pt x="17001" y="98604"/>
                </a:moveTo>
                <a:lnTo>
                  <a:pt x="78112" y="80646"/>
                </a:lnTo>
                <a:lnTo>
                  <a:pt x="109977" y="69237"/>
                </a:lnTo>
                <a:lnTo>
                  <a:pt x="126954" y="57866"/>
                </a:lnTo>
                <a:lnTo>
                  <a:pt x="131248" y="50388"/>
                </a:lnTo>
                <a:lnTo>
                  <a:pt x="132898" y="32721"/>
                </a:lnTo>
                <a:lnTo>
                  <a:pt x="129361" y="25436"/>
                </a:lnTo>
                <a:lnTo>
                  <a:pt x="116072" y="14222"/>
                </a:lnTo>
                <a:lnTo>
                  <a:pt x="88860" y="1332"/>
                </a:lnTo>
                <a:lnTo>
                  <a:pt x="68826" y="0"/>
                </a:lnTo>
                <a:lnTo>
                  <a:pt x="49393" y="4477"/>
                </a:lnTo>
                <a:lnTo>
                  <a:pt x="17854" y="26415"/>
                </a:lnTo>
                <a:lnTo>
                  <a:pt x="10551" y="32931"/>
                </a:lnTo>
                <a:lnTo>
                  <a:pt x="2436" y="52648"/>
                </a:lnTo>
                <a:lnTo>
                  <a:pt x="0" y="77010"/>
                </a:lnTo>
                <a:lnTo>
                  <a:pt x="10978" y="139030"/>
                </a:lnTo>
                <a:lnTo>
                  <a:pt x="23683" y="157905"/>
                </a:lnTo>
                <a:lnTo>
                  <a:pt x="31984" y="166214"/>
                </a:lnTo>
                <a:lnTo>
                  <a:pt x="41028" y="170584"/>
                </a:lnTo>
                <a:lnTo>
                  <a:pt x="90701" y="17230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5983768" y="2977722"/>
            <a:ext cx="202940" cy="219745"/>
          </a:xfrm>
          <a:custGeom>
            <a:avLst/>
            <a:gdLst/>
            <a:ahLst/>
            <a:cxnLst/>
            <a:rect l="0" t="0" r="0" b="0"/>
            <a:pathLst>
              <a:path w="202940" h="219745">
                <a:moveTo>
                  <a:pt x="121576" y="0"/>
                </a:moveTo>
                <a:lnTo>
                  <a:pt x="78884" y="3119"/>
                </a:lnTo>
                <a:lnTo>
                  <a:pt x="47706" y="14572"/>
                </a:lnTo>
                <a:lnTo>
                  <a:pt x="11318" y="39403"/>
                </a:lnTo>
                <a:lnTo>
                  <a:pt x="2382" y="59237"/>
                </a:lnTo>
                <a:lnTo>
                  <a:pt x="0" y="71076"/>
                </a:lnTo>
                <a:lnTo>
                  <a:pt x="751" y="81309"/>
                </a:lnTo>
                <a:lnTo>
                  <a:pt x="7824" y="98918"/>
                </a:lnTo>
                <a:lnTo>
                  <a:pt x="21887" y="111424"/>
                </a:lnTo>
                <a:lnTo>
                  <a:pt x="41005" y="119711"/>
                </a:lnTo>
                <a:lnTo>
                  <a:pt x="76906" y="123207"/>
                </a:lnTo>
                <a:lnTo>
                  <a:pt x="124190" y="120740"/>
                </a:lnTo>
                <a:lnTo>
                  <a:pt x="149644" y="126192"/>
                </a:lnTo>
                <a:lnTo>
                  <a:pt x="182535" y="142415"/>
                </a:lnTo>
                <a:lnTo>
                  <a:pt x="199751" y="155322"/>
                </a:lnTo>
                <a:lnTo>
                  <a:pt x="202939" y="163210"/>
                </a:lnTo>
                <a:lnTo>
                  <a:pt x="202724" y="171977"/>
                </a:lnTo>
                <a:lnTo>
                  <a:pt x="200241" y="181332"/>
                </a:lnTo>
                <a:lnTo>
                  <a:pt x="188123" y="197965"/>
                </a:lnTo>
                <a:lnTo>
                  <a:pt x="179979" y="205676"/>
                </a:lnTo>
                <a:lnTo>
                  <a:pt x="158451" y="214244"/>
                </a:lnTo>
                <a:lnTo>
                  <a:pt x="106503" y="219744"/>
                </a:lnTo>
                <a:lnTo>
                  <a:pt x="54904" y="212587"/>
                </a:lnTo>
                <a:lnTo>
                  <a:pt x="37348" y="2105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1722418" y="2845678"/>
            <a:ext cx="633263" cy="509531"/>
            <a:chOff x="1722418" y="2845678"/>
            <a:chExt cx="633263" cy="509531"/>
          </a:xfrm>
        </p:grpSpPr>
        <p:sp>
          <p:nvSpPr>
            <p:cNvPr id="98" name="Freeform 97"/>
            <p:cNvSpPr/>
            <p:nvPr/>
          </p:nvSpPr>
          <p:spPr>
            <a:xfrm>
              <a:off x="1722418" y="2845678"/>
              <a:ext cx="330640" cy="509531"/>
            </a:xfrm>
            <a:custGeom>
              <a:avLst/>
              <a:gdLst/>
              <a:ahLst/>
              <a:cxnLst/>
              <a:rect l="0" t="0" r="0" b="0"/>
              <a:pathLst>
                <a:path w="330640" h="509531">
                  <a:moveTo>
                    <a:pt x="67426" y="7544"/>
                  </a:moveTo>
                  <a:lnTo>
                    <a:pt x="36187" y="45023"/>
                  </a:lnTo>
                  <a:lnTo>
                    <a:pt x="13422" y="90857"/>
                  </a:lnTo>
                  <a:lnTo>
                    <a:pt x="9197" y="94671"/>
                  </a:lnTo>
                  <a:lnTo>
                    <a:pt x="5210" y="93705"/>
                  </a:lnTo>
                  <a:lnTo>
                    <a:pt x="1382" y="89551"/>
                  </a:lnTo>
                  <a:lnTo>
                    <a:pt x="0" y="83273"/>
                  </a:lnTo>
                  <a:lnTo>
                    <a:pt x="1584" y="66938"/>
                  </a:lnTo>
                  <a:lnTo>
                    <a:pt x="9307" y="51099"/>
                  </a:lnTo>
                  <a:lnTo>
                    <a:pt x="21708" y="36261"/>
                  </a:lnTo>
                  <a:lnTo>
                    <a:pt x="48421" y="15923"/>
                  </a:lnTo>
                  <a:lnTo>
                    <a:pt x="79733" y="3138"/>
                  </a:lnTo>
                  <a:lnTo>
                    <a:pt x="116956" y="0"/>
                  </a:lnTo>
                  <a:lnTo>
                    <a:pt x="139742" y="3411"/>
                  </a:lnTo>
                  <a:lnTo>
                    <a:pt x="158448" y="15066"/>
                  </a:lnTo>
                  <a:lnTo>
                    <a:pt x="203969" y="71376"/>
                  </a:lnTo>
                  <a:lnTo>
                    <a:pt x="222137" y="105616"/>
                  </a:lnTo>
                  <a:lnTo>
                    <a:pt x="231810" y="145397"/>
                  </a:lnTo>
                  <a:lnTo>
                    <a:pt x="240667" y="206350"/>
                  </a:lnTo>
                  <a:lnTo>
                    <a:pt x="244709" y="257393"/>
                  </a:lnTo>
                  <a:lnTo>
                    <a:pt x="240317" y="309561"/>
                  </a:lnTo>
                  <a:lnTo>
                    <a:pt x="231607" y="362063"/>
                  </a:lnTo>
                  <a:lnTo>
                    <a:pt x="209778" y="422630"/>
                  </a:lnTo>
                  <a:lnTo>
                    <a:pt x="179816" y="469602"/>
                  </a:lnTo>
                  <a:lnTo>
                    <a:pt x="159491" y="488984"/>
                  </a:lnTo>
                  <a:lnTo>
                    <a:pt x="134860" y="501497"/>
                  </a:lnTo>
                  <a:lnTo>
                    <a:pt x="94686" y="509530"/>
                  </a:lnTo>
                  <a:lnTo>
                    <a:pt x="70183" y="505170"/>
                  </a:lnTo>
                  <a:lnTo>
                    <a:pt x="39777" y="489561"/>
                  </a:lnTo>
                  <a:lnTo>
                    <a:pt x="24722" y="475628"/>
                  </a:lnTo>
                  <a:lnTo>
                    <a:pt x="14131" y="457737"/>
                  </a:lnTo>
                  <a:lnTo>
                    <a:pt x="7181" y="422345"/>
                  </a:lnTo>
                  <a:lnTo>
                    <a:pt x="11795" y="398961"/>
                  </a:lnTo>
                  <a:lnTo>
                    <a:pt x="16301" y="387812"/>
                  </a:lnTo>
                  <a:lnTo>
                    <a:pt x="23984" y="379209"/>
                  </a:lnTo>
                  <a:lnTo>
                    <a:pt x="66817" y="356997"/>
                  </a:lnTo>
                  <a:lnTo>
                    <a:pt x="89382" y="350030"/>
                  </a:lnTo>
                  <a:lnTo>
                    <a:pt x="127224" y="347278"/>
                  </a:lnTo>
                  <a:lnTo>
                    <a:pt x="188385" y="359328"/>
                  </a:lnTo>
                  <a:lnTo>
                    <a:pt x="245701" y="384485"/>
                  </a:lnTo>
                  <a:lnTo>
                    <a:pt x="306400" y="404325"/>
                  </a:lnTo>
                  <a:lnTo>
                    <a:pt x="330639" y="407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034594" y="2916393"/>
              <a:ext cx="321087" cy="339585"/>
            </a:xfrm>
            <a:custGeom>
              <a:avLst/>
              <a:gdLst/>
              <a:ahLst/>
              <a:cxnLst/>
              <a:rect l="0" t="0" r="0" b="0"/>
              <a:pathLst>
                <a:path w="321087" h="339585">
                  <a:moveTo>
                    <a:pt x="165861" y="21057"/>
                  </a:moveTo>
                  <a:lnTo>
                    <a:pt x="143505" y="21057"/>
                  </a:lnTo>
                  <a:lnTo>
                    <a:pt x="126289" y="27297"/>
                  </a:lnTo>
                  <a:lnTo>
                    <a:pt x="81752" y="58144"/>
                  </a:lnTo>
                  <a:lnTo>
                    <a:pt x="43507" y="106010"/>
                  </a:lnTo>
                  <a:lnTo>
                    <a:pt x="19450" y="166357"/>
                  </a:lnTo>
                  <a:lnTo>
                    <a:pt x="2215" y="221992"/>
                  </a:lnTo>
                  <a:lnTo>
                    <a:pt x="0" y="259838"/>
                  </a:lnTo>
                  <a:lnTo>
                    <a:pt x="3628" y="282770"/>
                  </a:lnTo>
                  <a:lnTo>
                    <a:pt x="12259" y="301541"/>
                  </a:lnTo>
                  <a:lnTo>
                    <a:pt x="17837" y="309822"/>
                  </a:lnTo>
                  <a:lnTo>
                    <a:pt x="33392" y="322142"/>
                  </a:lnTo>
                  <a:lnTo>
                    <a:pt x="77564" y="339584"/>
                  </a:lnTo>
                  <a:lnTo>
                    <a:pt x="117602" y="339524"/>
                  </a:lnTo>
                  <a:lnTo>
                    <a:pt x="179119" y="329023"/>
                  </a:lnTo>
                  <a:lnTo>
                    <a:pt x="215023" y="317937"/>
                  </a:lnTo>
                  <a:lnTo>
                    <a:pt x="256188" y="287129"/>
                  </a:lnTo>
                  <a:lnTo>
                    <a:pt x="299142" y="230954"/>
                  </a:lnTo>
                  <a:lnTo>
                    <a:pt x="314666" y="194253"/>
                  </a:lnTo>
                  <a:lnTo>
                    <a:pt x="321086" y="148154"/>
                  </a:lnTo>
                  <a:lnTo>
                    <a:pt x="317399" y="108628"/>
                  </a:lnTo>
                  <a:lnTo>
                    <a:pt x="297267" y="63832"/>
                  </a:lnTo>
                  <a:lnTo>
                    <a:pt x="284316" y="42408"/>
                  </a:lnTo>
                  <a:lnTo>
                    <a:pt x="267641" y="27427"/>
                  </a:lnTo>
                  <a:lnTo>
                    <a:pt x="228340" y="8278"/>
                  </a:lnTo>
                  <a:lnTo>
                    <a:pt x="1763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4611482" y="2916393"/>
            <a:ext cx="383259" cy="421141"/>
            <a:chOff x="4611482" y="2916393"/>
            <a:chExt cx="383259" cy="421141"/>
          </a:xfrm>
        </p:grpSpPr>
        <p:sp>
          <p:nvSpPr>
            <p:cNvPr id="101" name="Freeform 100"/>
            <p:cNvSpPr/>
            <p:nvPr/>
          </p:nvSpPr>
          <p:spPr>
            <a:xfrm>
              <a:off x="4611482" y="2937450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9358" y="49264"/>
                  </a:lnTo>
                  <a:lnTo>
                    <a:pt x="3292" y="100515"/>
                  </a:lnTo>
                  <a:lnTo>
                    <a:pt x="975" y="159634"/>
                  </a:lnTo>
                  <a:lnTo>
                    <a:pt x="289" y="220434"/>
                  </a:lnTo>
                  <a:lnTo>
                    <a:pt x="1255" y="276014"/>
                  </a:lnTo>
                  <a:lnTo>
                    <a:pt x="6091" y="327187"/>
                  </a:lnTo>
                  <a:lnTo>
                    <a:pt x="1549" y="37398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727970" y="2916393"/>
              <a:ext cx="266771" cy="371452"/>
            </a:xfrm>
            <a:custGeom>
              <a:avLst/>
              <a:gdLst/>
              <a:ahLst/>
              <a:cxnLst/>
              <a:rect l="0" t="0" r="0" b="0"/>
              <a:pathLst>
                <a:path w="266771" h="371452">
                  <a:moveTo>
                    <a:pt x="136195" y="0"/>
                  </a:moveTo>
                  <a:lnTo>
                    <a:pt x="93504" y="14573"/>
                  </a:lnTo>
                  <a:lnTo>
                    <a:pt x="57442" y="39404"/>
                  </a:lnTo>
                  <a:lnTo>
                    <a:pt x="35002" y="71077"/>
                  </a:lnTo>
                  <a:lnTo>
                    <a:pt x="14865" y="123701"/>
                  </a:lnTo>
                  <a:lnTo>
                    <a:pt x="2741" y="179156"/>
                  </a:lnTo>
                  <a:lnTo>
                    <a:pt x="0" y="235171"/>
                  </a:lnTo>
                  <a:lnTo>
                    <a:pt x="7864" y="297361"/>
                  </a:lnTo>
                  <a:lnTo>
                    <a:pt x="18492" y="333383"/>
                  </a:lnTo>
                  <a:lnTo>
                    <a:pt x="29681" y="351331"/>
                  </a:lnTo>
                  <a:lnTo>
                    <a:pt x="45572" y="363988"/>
                  </a:lnTo>
                  <a:lnTo>
                    <a:pt x="54722" y="369001"/>
                  </a:lnTo>
                  <a:lnTo>
                    <a:pt x="77369" y="371451"/>
                  </a:lnTo>
                  <a:lnTo>
                    <a:pt x="124445" y="363492"/>
                  </a:lnTo>
                  <a:lnTo>
                    <a:pt x="156891" y="342838"/>
                  </a:lnTo>
                  <a:lnTo>
                    <a:pt x="214803" y="283866"/>
                  </a:lnTo>
                  <a:lnTo>
                    <a:pt x="243403" y="240906"/>
                  </a:lnTo>
                  <a:lnTo>
                    <a:pt x="261531" y="188573"/>
                  </a:lnTo>
                  <a:lnTo>
                    <a:pt x="266770" y="161020"/>
                  </a:lnTo>
                  <a:lnTo>
                    <a:pt x="260600" y="108322"/>
                  </a:lnTo>
                  <a:lnTo>
                    <a:pt x="253487" y="86748"/>
                  </a:lnTo>
                  <a:lnTo>
                    <a:pt x="242528" y="69360"/>
                  </a:lnTo>
                  <a:lnTo>
                    <a:pt x="188005" y="24802"/>
                  </a:lnTo>
                  <a:lnTo>
                    <a:pt x="15725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61827" y="3757953"/>
            <a:ext cx="4212867" cy="1276579"/>
            <a:chOff x="661827" y="3757953"/>
            <a:chExt cx="4212867" cy="1276579"/>
          </a:xfrm>
        </p:grpSpPr>
        <p:sp>
          <p:nvSpPr>
            <p:cNvPr id="104" name="Freeform 103"/>
            <p:cNvSpPr/>
            <p:nvPr/>
          </p:nvSpPr>
          <p:spPr>
            <a:xfrm>
              <a:off x="661827" y="3757953"/>
              <a:ext cx="369966" cy="461042"/>
            </a:xfrm>
            <a:custGeom>
              <a:avLst/>
              <a:gdLst/>
              <a:ahLst/>
              <a:cxnLst/>
              <a:rect l="0" t="0" r="0" b="0"/>
              <a:pathLst>
                <a:path w="369966" h="461042">
                  <a:moveTo>
                    <a:pt x="54110" y="63891"/>
                  </a:moveTo>
                  <a:lnTo>
                    <a:pt x="34982" y="117766"/>
                  </a:lnTo>
                  <a:lnTo>
                    <a:pt x="4307" y="163749"/>
                  </a:lnTo>
                  <a:lnTo>
                    <a:pt x="1021" y="164388"/>
                  </a:lnTo>
                  <a:lnTo>
                    <a:pt x="0" y="160135"/>
                  </a:lnTo>
                  <a:lnTo>
                    <a:pt x="12792" y="96878"/>
                  </a:lnTo>
                  <a:lnTo>
                    <a:pt x="31781" y="53640"/>
                  </a:lnTo>
                  <a:lnTo>
                    <a:pt x="56853" y="21859"/>
                  </a:lnTo>
                  <a:lnTo>
                    <a:pt x="86508" y="1395"/>
                  </a:lnTo>
                  <a:lnTo>
                    <a:pt x="96766" y="0"/>
                  </a:lnTo>
                  <a:lnTo>
                    <a:pt x="117522" y="4689"/>
                  </a:lnTo>
                  <a:lnTo>
                    <a:pt x="180272" y="46781"/>
                  </a:lnTo>
                  <a:lnTo>
                    <a:pt x="218571" y="87085"/>
                  </a:lnTo>
                  <a:lnTo>
                    <a:pt x="250968" y="146205"/>
                  </a:lnTo>
                  <a:lnTo>
                    <a:pt x="267561" y="201033"/>
                  </a:lnTo>
                  <a:lnTo>
                    <a:pt x="266462" y="259783"/>
                  </a:lnTo>
                  <a:lnTo>
                    <a:pt x="261913" y="316449"/>
                  </a:lnTo>
                  <a:lnTo>
                    <a:pt x="244506" y="372702"/>
                  </a:lnTo>
                  <a:lnTo>
                    <a:pt x="217368" y="419299"/>
                  </a:lnTo>
                  <a:lnTo>
                    <a:pt x="189441" y="443458"/>
                  </a:lnTo>
                  <a:lnTo>
                    <a:pt x="169239" y="454076"/>
                  </a:lnTo>
                  <a:lnTo>
                    <a:pt x="132546" y="461041"/>
                  </a:lnTo>
                  <a:lnTo>
                    <a:pt x="97628" y="457516"/>
                  </a:lnTo>
                  <a:lnTo>
                    <a:pt x="78911" y="449016"/>
                  </a:lnTo>
                  <a:lnTo>
                    <a:pt x="70644" y="443473"/>
                  </a:lnTo>
                  <a:lnTo>
                    <a:pt x="58339" y="427957"/>
                  </a:lnTo>
                  <a:lnTo>
                    <a:pt x="50141" y="408192"/>
                  </a:lnTo>
                  <a:lnTo>
                    <a:pt x="46497" y="383810"/>
                  </a:lnTo>
                  <a:lnTo>
                    <a:pt x="51116" y="360495"/>
                  </a:lnTo>
                  <a:lnTo>
                    <a:pt x="66871" y="330758"/>
                  </a:lnTo>
                  <a:lnTo>
                    <a:pt x="73146" y="322521"/>
                  </a:lnTo>
                  <a:lnTo>
                    <a:pt x="92596" y="310249"/>
                  </a:lnTo>
                  <a:lnTo>
                    <a:pt x="104334" y="305338"/>
                  </a:lnTo>
                  <a:lnTo>
                    <a:pt x="129855" y="303002"/>
                  </a:lnTo>
                  <a:lnTo>
                    <a:pt x="184366" y="311035"/>
                  </a:lnTo>
                  <a:lnTo>
                    <a:pt x="242752" y="338751"/>
                  </a:lnTo>
                  <a:lnTo>
                    <a:pt x="296151" y="364469"/>
                  </a:lnTo>
                  <a:lnTo>
                    <a:pt x="338357" y="376382"/>
                  </a:lnTo>
                  <a:lnTo>
                    <a:pt x="369965" y="3797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038844" y="3892281"/>
              <a:ext cx="379752" cy="343027"/>
            </a:xfrm>
            <a:custGeom>
              <a:avLst/>
              <a:gdLst/>
              <a:ahLst/>
              <a:cxnLst/>
              <a:rect l="0" t="0" r="0" b="0"/>
              <a:pathLst>
                <a:path w="379752" h="343027">
                  <a:moveTo>
                    <a:pt x="214047" y="34848"/>
                  </a:moveTo>
                  <a:lnTo>
                    <a:pt x="202868" y="18081"/>
                  </a:lnTo>
                  <a:lnTo>
                    <a:pt x="188022" y="6729"/>
                  </a:lnTo>
                  <a:lnTo>
                    <a:pt x="179149" y="2064"/>
                  </a:lnTo>
                  <a:lnTo>
                    <a:pt x="159932" y="0"/>
                  </a:lnTo>
                  <a:lnTo>
                    <a:pt x="119000" y="8208"/>
                  </a:lnTo>
                  <a:lnTo>
                    <a:pt x="87619" y="28904"/>
                  </a:lnTo>
                  <a:lnTo>
                    <a:pt x="47913" y="67339"/>
                  </a:lnTo>
                  <a:lnTo>
                    <a:pt x="11099" y="129684"/>
                  </a:lnTo>
                  <a:lnTo>
                    <a:pt x="1795" y="150697"/>
                  </a:lnTo>
                  <a:lnTo>
                    <a:pt x="0" y="174854"/>
                  </a:lnTo>
                  <a:lnTo>
                    <a:pt x="8379" y="234079"/>
                  </a:lnTo>
                  <a:lnTo>
                    <a:pt x="17744" y="258316"/>
                  </a:lnTo>
                  <a:lnTo>
                    <a:pt x="42820" y="292939"/>
                  </a:lnTo>
                  <a:lnTo>
                    <a:pt x="78709" y="321139"/>
                  </a:lnTo>
                  <a:lnTo>
                    <a:pt x="130020" y="343026"/>
                  </a:lnTo>
                  <a:lnTo>
                    <a:pt x="167053" y="342839"/>
                  </a:lnTo>
                  <a:lnTo>
                    <a:pt x="220319" y="332296"/>
                  </a:lnTo>
                  <a:lnTo>
                    <a:pt x="254899" y="320032"/>
                  </a:lnTo>
                  <a:lnTo>
                    <a:pt x="318051" y="271697"/>
                  </a:lnTo>
                  <a:lnTo>
                    <a:pt x="357305" y="214751"/>
                  </a:lnTo>
                  <a:lnTo>
                    <a:pt x="373217" y="182519"/>
                  </a:lnTo>
                  <a:lnTo>
                    <a:pt x="379751" y="145153"/>
                  </a:lnTo>
                  <a:lnTo>
                    <a:pt x="375041" y="121308"/>
                  </a:lnTo>
                  <a:lnTo>
                    <a:pt x="352953" y="77403"/>
                  </a:lnTo>
                  <a:lnTo>
                    <a:pt x="327344" y="51096"/>
                  </a:lnTo>
                  <a:lnTo>
                    <a:pt x="286351" y="34073"/>
                  </a:lnTo>
                  <a:lnTo>
                    <a:pt x="224575" y="243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63295" y="4285839"/>
              <a:ext cx="979151" cy="51903"/>
            </a:xfrm>
            <a:custGeom>
              <a:avLst/>
              <a:gdLst/>
              <a:ahLst/>
              <a:cxnLst/>
              <a:rect l="0" t="0" r="0" b="0"/>
              <a:pathLst>
                <a:path w="979151" h="51903">
                  <a:moveTo>
                    <a:pt x="979150" y="41373"/>
                  </a:moveTo>
                  <a:lnTo>
                    <a:pt x="967972" y="30195"/>
                  </a:lnTo>
                  <a:lnTo>
                    <a:pt x="938663" y="17654"/>
                  </a:lnTo>
                  <a:lnTo>
                    <a:pt x="876275" y="7704"/>
                  </a:lnTo>
                  <a:lnTo>
                    <a:pt x="815460" y="927"/>
                  </a:lnTo>
                  <a:lnTo>
                    <a:pt x="773428" y="0"/>
                  </a:lnTo>
                  <a:lnTo>
                    <a:pt x="713085" y="2598"/>
                  </a:lnTo>
                  <a:lnTo>
                    <a:pt x="650773" y="8367"/>
                  </a:lnTo>
                  <a:lnTo>
                    <a:pt x="592235" y="9507"/>
                  </a:lnTo>
                  <a:lnTo>
                    <a:pt x="543844" y="10874"/>
                  </a:lnTo>
                  <a:lnTo>
                    <a:pt x="481859" y="18104"/>
                  </a:lnTo>
                  <a:lnTo>
                    <a:pt x="419226" y="25469"/>
                  </a:lnTo>
                  <a:lnTo>
                    <a:pt x="360624" y="29783"/>
                  </a:lnTo>
                  <a:lnTo>
                    <a:pt x="312222" y="31700"/>
                  </a:lnTo>
                  <a:lnTo>
                    <a:pt x="253353" y="39116"/>
                  </a:lnTo>
                  <a:lnTo>
                    <a:pt x="196664" y="40927"/>
                  </a:lnTo>
                  <a:lnTo>
                    <a:pt x="143279" y="41241"/>
                  </a:lnTo>
                  <a:lnTo>
                    <a:pt x="83007" y="41334"/>
                  </a:lnTo>
                  <a:lnTo>
                    <a:pt x="21249" y="48601"/>
                  </a:lnTo>
                  <a:lnTo>
                    <a:pt x="0" y="519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68621" y="4443026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14655" y="53027"/>
                  </a:lnTo>
                  <a:lnTo>
                    <a:pt x="20962" y="109303"/>
                  </a:lnTo>
                  <a:lnTo>
                    <a:pt x="29141" y="169119"/>
                  </a:lnTo>
                  <a:lnTo>
                    <a:pt x="30861" y="228704"/>
                  </a:lnTo>
                  <a:lnTo>
                    <a:pt x="31371" y="283403"/>
                  </a:lnTo>
                  <a:lnTo>
                    <a:pt x="31522" y="333535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118999" y="4458493"/>
              <a:ext cx="306578" cy="308938"/>
            </a:xfrm>
            <a:custGeom>
              <a:avLst/>
              <a:gdLst/>
              <a:ahLst/>
              <a:cxnLst/>
              <a:rect l="0" t="0" r="0" b="0"/>
              <a:pathLst>
                <a:path w="306578" h="308938">
                  <a:moveTo>
                    <a:pt x="176006" y="5589"/>
                  </a:moveTo>
                  <a:lnTo>
                    <a:pt x="159238" y="0"/>
                  </a:lnTo>
                  <a:lnTo>
                    <a:pt x="126454" y="2114"/>
                  </a:lnTo>
                  <a:lnTo>
                    <a:pt x="92693" y="15738"/>
                  </a:lnTo>
                  <a:lnTo>
                    <a:pt x="43341" y="64062"/>
                  </a:lnTo>
                  <a:lnTo>
                    <a:pt x="15876" y="102668"/>
                  </a:lnTo>
                  <a:lnTo>
                    <a:pt x="3128" y="140678"/>
                  </a:lnTo>
                  <a:lnTo>
                    <a:pt x="0" y="182746"/>
                  </a:lnTo>
                  <a:lnTo>
                    <a:pt x="7133" y="229396"/>
                  </a:lnTo>
                  <a:lnTo>
                    <a:pt x="17503" y="254798"/>
                  </a:lnTo>
                  <a:lnTo>
                    <a:pt x="42084" y="283240"/>
                  </a:lnTo>
                  <a:lnTo>
                    <a:pt x="71595" y="300896"/>
                  </a:lnTo>
                  <a:lnTo>
                    <a:pt x="128648" y="308937"/>
                  </a:lnTo>
                  <a:lnTo>
                    <a:pt x="170813" y="307990"/>
                  </a:lnTo>
                  <a:lnTo>
                    <a:pt x="217094" y="287894"/>
                  </a:lnTo>
                  <a:lnTo>
                    <a:pt x="254442" y="261395"/>
                  </a:lnTo>
                  <a:lnTo>
                    <a:pt x="277105" y="229433"/>
                  </a:lnTo>
                  <a:lnTo>
                    <a:pt x="297318" y="176711"/>
                  </a:lnTo>
                  <a:lnTo>
                    <a:pt x="306577" y="136361"/>
                  </a:lnTo>
                  <a:lnTo>
                    <a:pt x="305007" y="112843"/>
                  </a:lnTo>
                  <a:lnTo>
                    <a:pt x="291957" y="74283"/>
                  </a:lnTo>
                  <a:lnTo>
                    <a:pt x="273273" y="44401"/>
                  </a:lnTo>
                  <a:lnTo>
                    <a:pt x="256670" y="31418"/>
                  </a:lnTo>
                  <a:lnTo>
                    <a:pt x="236423" y="22918"/>
                  </a:lnTo>
                  <a:lnTo>
                    <a:pt x="186534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789844" y="4327212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5589"/>
                  </a:lnTo>
                  <a:lnTo>
                    <a:pt x="39594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831958" y="4443026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7463" y="0"/>
                  </a:lnTo>
                  <a:lnTo>
                    <a:pt x="84404" y="3119"/>
                  </a:lnTo>
                  <a:lnTo>
                    <a:pt x="3787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232389" y="4150526"/>
              <a:ext cx="431321" cy="632186"/>
            </a:xfrm>
            <a:custGeom>
              <a:avLst/>
              <a:gdLst/>
              <a:ahLst/>
              <a:cxnLst/>
              <a:rect l="0" t="0" r="0" b="0"/>
              <a:pathLst>
                <a:path w="431321" h="632186">
                  <a:moveTo>
                    <a:pt x="31237" y="81929"/>
                  </a:moveTo>
                  <a:lnTo>
                    <a:pt x="1929" y="111238"/>
                  </a:lnTo>
                  <a:lnTo>
                    <a:pt x="0" y="111997"/>
                  </a:lnTo>
                  <a:lnTo>
                    <a:pt x="4096" y="103482"/>
                  </a:lnTo>
                  <a:lnTo>
                    <a:pt x="60938" y="41893"/>
                  </a:lnTo>
                  <a:lnTo>
                    <a:pt x="77193" y="27871"/>
                  </a:lnTo>
                  <a:lnTo>
                    <a:pt x="126500" y="5458"/>
                  </a:lnTo>
                  <a:lnTo>
                    <a:pt x="168908" y="0"/>
                  </a:lnTo>
                  <a:lnTo>
                    <a:pt x="218829" y="6561"/>
                  </a:lnTo>
                  <a:lnTo>
                    <a:pt x="240953" y="12557"/>
                  </a:lnTo>
                  <a:lnTo>
                    <a:pt x="259365" y="25361"/>
                  </a:lnTo>
                  <a:lnTo>
                    <a:pt x="297499" y="73440"/>
                  </a:lnTo>
                  <a:lnTo>
                    <a:pt x="322825" y="125140"/>
                  </a:lnTo>
                  <a:lnTo>
                    <a:pt x="340820" y="188312"/>
                  </a:lnTo>
                  <a:lnTo>
                    <a:pt x="338345" y="235243"/>
                  </a:lnTo>
                  <a:lnTo>
                    <a:pt x="333796" y="297264"/>
                  </a:lnTo>
                  <a:lnTo>
                    <a:pt x="328335" y="342264"/>
                  </a:lnTo>
                  <a:lnTo>
                    <a:pt x="320901" y="403585"/>
                  </a:lnTo>
                  <a:lnTo>
                    <a:pt x="300931" y="463964"/>
                  </a:lnTo>
                  <a:lnTo>
                    <a:pt x="278269" y="518352"/>
                  </a:lnTo>
                  <a:lnTo>
                    <a:pt x="240691" y="579138"/>
                  </a:lnTo>
                  <a:lnTo>
                    <a:pt x="204302" y="610876"/>
                  </a:lnTo>
                  <a:lnTo>
                    <a:pt x="169473" y="629509"/>
                  </a:lnTo>
                  <a:lnTo>
                    <a:pt x="144538" y="632185"/>
                  </a:lnTo>
                  <a:lnTo>
                    <a:pt x="120198" y="628304"/>
                  </a:lnTo>
                  <a:lnTo>
                    <a:pt x="101581" y="618781"/>
                  </a:lnTo>
                  <a:lnTo>
                    <a:pt x="88628" y="603630"/>
                  </a:lnTo>
                  <a:lnTo>
                    <a:pt x="70780" y="565307"/>
                  </a:lnTo>
                  <a:lnTo>
                    <a:pt x="65181" y="528789"/>
                  </a:lnTo>
                  <a:lnTo>
                    <a:pt x="71694" y="475698"/>
                  </a:lnTo>
                  <a:lnTo>
                    <a:pt x="82089" y="442317"/>
                  </a:lnTo>
                  <a:lnTo>
                    <a:pt x="100637" y="417088"/>
                  </a:lnTo>
                  <a:lnTo>
                    <a:pt x="127839" y="395965"/>
                  </a:lnTo>
                  <a:lnTo>
                    <a:pt x="147871" y="386057"/>
                  </a:lnTo>
                  <a:lnTo>
                    <a:pt x="190058" y="385081"/>
                  </a:lnTo>
                  <a:lnTo>
                    <a:pt x="247140" y="396402"/>
                  </a:lnTo>
                  <a:lnTo>
                    <a:pt x="304294" y="421013"/>
                  </a:lnTo>
                  <a:lnTo>
                    <a:pt x="355363" y="436125"/>
                  </a:lnTo>
                  <a:lnTo>
                    <a:pt x="404272" y="450375"/>
                  </a:lnTo>
                  <a:lnTo>
                    <a:pt x="431320" y="460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800580" y="4421969"/>
              <a:ext cx="84229" cy="189514"/>
            </a:xfrm>
            <a:custGeom>
              <a:avLst/>
              <a:gdLst/>
              <a:ahLst/>
              <a:cxnLst/>
              <a:rect l="0" t="0" r="0" b="0"/>
              <a:pathLst>
                <a:path w="84229" h="189514">
                  <a:moveTo>
                    <a:pt x="0" y="0"/>
                  </a:moveTo>
                  <a:lnTo>
                    <a:pt x="25194" y="55044"/>
                  </a:lnTo>
                  <a:lnTo>
                    <a:pt x="45244" y="114512"/>
                  </a:lnTo>
                  <a:lnTo>
                    <a:pt x="60756" y="156500"/>
                  </a:lnTo>
                  <a:lnTo>
                    <a:pt x="842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779523" y="4390383"/>
              <a:ext cx="200042" cy="515897"/>
            </a:xfrm>
            <a:custGeom>
              <a:avLst/>
              <a:gdLst/>
              <a:ahLst/>
              <a:cxnLst/>
              <a:rect l="0" t="0" r="0" b="0"/>
              <a:pathLst>
                <a:path w="200042" h="515897">
                  <a:moveTo>
                    <a:pt x="200041" y="0"/>
                  </a:moveTo>
                  <a:lnTo>
                    <a:pt x="184400" y="17981"/>
                  </a:lnTo>
                  <a:lnTo>
                    <a:pt x="165198" y="69742"/>
                  </a:lnTo>
                  <a:lnTo>
                    <a:pt x="149788" y="113862"/>
                  </a:lnTo>
                  <a:lnTo>
                    <a:pt x="120303" y="169363"/>
                  </a:lnTo>
                  <a:lnTo>
                    <a:pt x="101904" y="221218"/>
                  </a:lnTo>
                  <a:lnTo>
                    <a:pt x="87763" y="271642"/>
                  </a:lnTo>
                  <a:lnTo>
                    <a:pt x="70193" y="335018"/>
                  </a:lnTo>
                  <a:lnTo>
                    <a:pt x="52643" y="389305"/>
                  </a:lnTo>
                  <a:lnTo>
                    <a:pt x="33925" y="443334"/>
                  </a:lnTo>
                  <a:lnTo>
                    <a:pt x="12724" y="489519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029360" y="4324510"/>
              <a:ext cx="139718" cy="363028"/>
            </a:xfrm>
            <a:custGeom>
              <a:avLst/>
              <a:gdLst/>
              <a:ahLst/>
              <a:cxnLst/>
              <a:rect l="0" t="0" r="0" b="0"/>
              <a:pathLst>
                <a:path w="139718" h="363028">
                  <a:moveTo>
                    <a:pt x="129189" y="265915"/>
                  </a:moveTo>
                  <a:lnTo>
                    <a:pt x="119613" y="234633"/>
                  </a:lnTo>
                  <a:lnTo>
                    <a:pt x="108945" y="218476"/>
                  </a:lnTo>
                  <a:lnTo>
                    <a:pt x="100485" y="213232"/>
                  </a:lnTo>
                  <a:lnTo>
                    <a:pt x="78607" y="207405"/>
                  </a:lnTo>
                  <a:lnTo>
                    <a:pt x="56405" y="211054"/>
                  </a:lnTo>
                  <a:lnTo>
                    <a:pt x="27295" y="226263"/>
                  </a:lnTo>
                  <a:lnTo>
                    <a:pt x="19145" y="232461"/>
                  </a:lnTo>
                  <a:lnTo>
                    <a:pt x="6971" y="254946"/>
                  </a:lnTo>
                  <a:lnTo>
                    <a:pt x="0" y="282096"/>
                  </a:lnTo>
                  <a:lnTo>
                    <a:pt x="802" y="305862"/>
                  </a:lnTo>
                  <a:lnTo>
                    <a:pt x="13419" y="338972"/>
                  </a:lnTo>
                  <a:lnTo>
                    <a:pt x="28602" y="354147"/>
                  </a:lnTo>
                  <a:lnTo>
                    <a:pt x="37565" y="359831"/>
                  </a:lnTo>
                  <a:lnTo>
                    <a:pt x="56881" y="363027"/>
                  </a:lnTo>
                  <a:lnTo>
                    <a:pt x="66946" y="362242"/>
                  </a:lnTo>
                  <a:lnTo>
                    <a:pt x="75995" y="357039"/>
                  </a:lnTo>
                  <a:lnTo>
                    <a:pt x="99910" y="327359"/>
                  </a:lnTo>
                  <a:lnTo>
                    <a:pt x="125831" y="272290"/>
                  </a:lnTo>
                  <a:lnTo>
                    <a:pt x="135603" y="219450"/>
                  </a:lnTo>
                  <a:lnTo>
                    <a:pt x="138498" y="162460"/>
                  </a:lnTo>
                  <a:lnTo>
                    <a:pt x="139356" y="108529"/>
                  </a:lnTo>
                  <a:lnTo>
                    <a:pt x="134056" y="49083"/>
                  </a:lnTo>
                  <a:lnTo>
                    <a:pt x="125042" y="8906"/>
                  </a:lnTo>
                  <a:lnTo>
                    <a:pt x="120575" y="2158"/>
                  </a:lnTo>
                  <a:lnTo>
                    <a:pt x="115257" y="0"/>
                  </a:lnTo>
                  <a:lnTo>
                    <a:pt x="109373" y="901"/>
                  </a:lnTo>
                  <a:lnTo>
                    <a:pt x="105449" y="7350"/>
                  </a:lnTo>
                  <a:lnTo>
                    <a:pt x="101090" y="30114"/>
                  </a:lnTo>
                  <a:lnTo>
                    <a:pt x="105528" y="91218"/>
                  </a:lnTo>
                  <a:lnTo>
                    <a:pt x="110737" y="146442"/>
                  </a:lnTo>
                  <a:lnTo>
                    <a:pt x="122684" y="202671"/>
                  </a:lnTo>
                  <a:lnTo>
                    <a:pt x="129074" y="260527"/>
                  </a:lnTo>
                  <a:lnTo>
                    <a:pt x="139717" y="3080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305948" y="463253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580305" y="4420919"/>
              <a:ext cx="153354" cy="613613"/>
            </a:xfrm>
            <a:custGeom>
              <a:avLst/>
              <a:gdLst/>
              <a:ahLst/>
              <a:cxnLst/>
              <a:rect l="0" t="0" r="0" b="0"/>
              <a:pathLst>
                <a:path w="153354" h="613613">
                  <a:moveTo>
                    <a:pt x="20441" y="232677"/>
                  </a:moveTo>
                  <a:lnTo>
                    <a:pt x="23560" y="275368"/>
                  </a:lnTo>
                  <a:lnTo>
                    <a:pt x="45635" y="337085"/>
                  </a:lnTo>
                  <a:lnTo>
                    <a:pt x="61985" y="396107"/>
                  </a:lnTo>
                  <a:lnTo>
                    <a:pt x="76480" y="453432"/>
                  </a:lnTo>
                  <a:lnTo>
                    <a:pt x="89439" y="512675"/>
                  </a:lnTo>
                  <a:lnTo>
                    <a:pt x="96331" y="566319"/>
                  </a:lnTo>
                  <a:lnTo>
                    <a:pt x="108611" y="611057"/>
                  </a:lnTo>
                  <a:lnTo>
                    <a:pt x="110806" y="613612"/>
                  </a:lnTo>
                  <a:lnTo>
                    <a:pt x="112270" y="610635"/>
                  </a:lnTo>
                  <a:lnTo>
                    <a:pt x="113642" y="559656"/>
                  </a:lnTo>
                  <a:lnTo>
                    <a:pt x="100492" y="497585"/>
                  </a:lnTo>
                  <a:lnTo>
                    <a:pt x="86989" y="436129"/>
                  </a:lnTo>
                  <a:lnTo>
                    <a:pt x="76553" y="381476"/>
                  </a:lnTo>
                  <a:lnTo>
                    <a:pt x="62547" y="323550"/>
                  </a:lnTo>
                  <a:lnTo>
                    <a:pt x="48515" y="262065"/>
                  </a:lnTo>
                  <a:lnTo>
                    <a:pt x="30969" y="199069"/>
                  </a:lnTo>
                  <a:lnTo>
                    <a:pt x="16931" y="144540"/>
                  </a:lnTo>
                  <a:lnTo>
                    <a:pt x="2503" y="83030"/>
                  </a:lnTo>
                  <a:lnTo>
                    <a:pt x="0" y="28682"/>
                  </a:lnTo>
                  <a:lnTo>
                    <a:pt x="3304" y="18301"/>
                  </a:lnTo>
                  <a:lnTo>
                    <a:pt x="9016" y="10211"/>
                  </a:lnTo>
                  <a:lnTo>
                    <a:pt x="16334" y="3648"/>
                  </a:lnTo>
                  <a:lnTo>
                    <a:pt x="25892" y="442"/>
                  </a:lnTo>
                  <a:lnTo>
                    <a:pt x="48990" y="0"/>
                  </a:lnTo>
                  <a:lnTo>
                    <a:pt x="68614" y="6822"/>
                  </a:lnTo>
                  <a:lnTo>
                    <a:pt x="85135" y="18823"/>
                  </a:lnTo>
                  <a:lnTo>
                    <a:pt x="129061" y="74215"/>
                  </a:lnTo>
                  <a:lnTo>
                    <a:pt x="143196" y="90499"/>
                  </a:lnTo>
                  <a:lnTo>
                    <a:pt x="151038" y="111775"/>
                  </a:lnTo>
                  <a:lnTo>
                    <a:pt x="153353" y="135659"/>
                  </a:lnTo>
                  <a:lnTo>
                    <a:pt x="150483" y="157972"/>
                  </a:lnTo>
                  <a:lnTo>
                    <a:pt x="139069" y="176468"/>
                  </a:lnTo>
                  <a:lnTo>
                    <a:pt x="121127" y="191317"/>
                  </a:lnTo>
                  <a:lnTo>
                    <a:pt x="84719" y="205084"/>
                  </a:lnTo>
                  <a:lnTo>
                    <a:pt x="36734" y="210328"/>
                  </a:lnTo>
                  <a:lnTo>
                    <a:pt x="9912" y="211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740511" y="4426696"/>
              <a:ext cx="133740" cy="197934"/>
            </a:xfrm>
            <a:custGeom>
              <a:avLst/>
              <a:gdLst/>
              <a:ahLst/>
              <a:cxnLst/>
              <a:rect l="0" t="0" r="0" b="0"/>
              <a:pathLst>
                <a:path w="133740" h="197934">
                  <a:moveTo>
                    <a:pt x="39219" y="111086"/>
                  </a:moveTo>
                  <a:lnTo>
                    <a:pt x="97836" y="111086"/>
                  </a:lnTo>
                  <a:lnTo>
                    <a:pt x="108713" y="107577"/>
                  </a:lnTo>
                  <a:lnTo>
                    <a:pt x="127037" y="94319"/>
                  </a:lnTo>
                  <a:lnTo>
                    <a:pt x="131689" y="85870"/>
                  </a:lnTo>
                  <a:lnTo>
                    <a:pt x="133739" y="67123"/>
                  </a:lnTo>
                  <a:lnTo>
                    <a:pt x="128317" y="36839"/>
                  </a:lnTo>
                  <a:lnTo>
                    <a:pt x="113712" y="11228"/>
                  </a:lnTo>
                  <a:lnTo>
                    <a:pt x="105259" y="5910"/>
                  </a:lnTo>
                  <a:lnTo>
                    <a:pt x="83388" y="0"/>
                  </a:lnTo>
                  <a:lnTo>
                    <a:pt x="61190" y="3613"/>
                  </a:lnTo>
                  <a:lnTo>
                    <a:pt x="32081" y="18801"/>
                  </a:lnTo>
                  <a:lnTo>
                    <a:pt x="17329" y="32636"/>
                  </a:lnTo>
                  <a:lnTo>
                    <a:pt x="6874" y="50483"/>
                  </a:lnTo>
                  <a:lnTo>
                    <a:pt x="0" y="85851"/>
                  </a:lnTo>
                  <a:lnTo>
                    <a:pt x="3552" y="120376"/>
                  </a:lnTo>
                  <a:lnTo>
                    <a:pt x="12059" y="139002"/>
                  </a:lnTo>
                  <a:lnTo>
                    <a:pt x="44481" y="183349"/>
                  </a:lnTo>
                  <a:lnTo>
                    <a:pt x="62615" y="195066"/>
                  </a:lnTo>
                  <a:lnTo>
                    <a:pt x="82373" y="197933"/>
                  </a:lnTo>
                  <a:lnTo>
                    <a:pt x="112919" y="1953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958714" y="4498868"/>
              <a:ext cx="136872" cy="191528"/>
            </a:xfrm>
            <a:custGeom>
              <a:avLst/>
              <a:gdLst/>
              <a:ahLst/>
              <a:cxnLst/>
              <a:rect l="0" t="0" r="0" b="0"/>
              <a:pathLst>
                <a:path w="136872" h="191528">
                  <a:moveTo>
                    <a:pt x="0" y="17857"/>
                  </a:moveTo>
                  <a:lnTo>
                    <a:pt x="9065" y="76474"/>
                  </a:lnTo>
                  <a:lnTo>
                    <a:pt x="18645" y="129478"/>
                  </a:lnTo>
                  <a:lnTo>
                    <a:pt x="35239" y="185761"/>
                  </a:lnTo>
                  <a:lnTo>
                    <a:pt x="35191" y="190624"/>
                  </a:lnTo>
                  <a:lnTo>
                    <a:pt x="32820" y="191527"/>
                  </a:lnTo>
                  <a:lnTo>
                    <a:pt x="28899" y="189789"/>
                  </a:lnTo>
                  <a:lnTo>
                    <a:pt x="21423" y="175380"/>
                  </a:lnTo>
                  <a:lnTo>
                    <a:pt x="4728" y="121919"/>
                  </a:lnTo>
                  <a:lnTo>
                    <a:pt x="935" y="69564"/>
                  </a:lnTo>
                  <a:lnTo>
                    <a:pt x="2755" y="44348"/>
                  </a:lnTo>
                  <a:lnTo>
                    <a:pt x="11363" y="25341"/>
                  </a:lnTo>
                  <a:lnTo>
                    <a:pt x="26107" y="12215"/>
                  </a:lnTo>
                  <a:lnTo>
                    <a:pt x="45529" y="3651"/>
                  </a:lnTo>
                  <a:lnTo>
                    <a:pt x="81601" y="0"/>
                  </a:lnTo>
                  <a:lnTo>
                    <a:pt x="136871" y="73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267334" y="4242984"/>
              <a:ext cx="207410" cy="425078"/>
            </a:xfrm>
            <a:custGeom>
              <a:avLst/>
              <a:gdLst/>
              <a:ahLst/>
              <a:cxnLst/>
              <a:rect l="0" t="0" r="0" b="0"/>
              <a:pathLst>
                <a:path w="207410" h="425078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0" y="136815"/>
                  </a:lnTo>
                  <a:lnTo>
                    <a:pt x="15377" y="189762"/>
                  </a:lnTo>
                  <a:lnTo>
                    <a:pt x="25115" y="237290"/>
                  </a:lnTo>
                  <a:lnTo>
                    <a:pt x="35410" y="288417"/>
                  </a:lnTo>
                  <a:lnTo>
                    <a:pt x="44699" y="339441"/>
                  </a:lnTo>
                  <a:lnTo>
                    <a:pt x="48431" y="399196"/>
                  </a:lnTo>
                  <a:lnTo>
                    <a:pt x="47771" y="419576"/>
                  </a:lnTo>
                  <a:lnTo>
                    <a:pt x="45958" y="420097"/>
                  </a:lnTo>
                  <a:lnTo>
                    <a:pt x="40823" y="411318"/>
                  </a:lnTo>
                  <a:lnTo>
                    <a:pt x="32525" y="385474"/>
                  </a:lnTo>
                  <a:lnTo>
                    <a:pt x="30716" y="349871"/>
                  </a:lnTo>
                  <a:lnTo>
                    <a:pt x="38239" y="316575"/>
                  </a:lnTo>
                  <a:lnTo>
                    <a:pt x="48701" y="295118"/>
                  </a:lnTo>
                  <a:lnTo>
                    <a:pt x="64269" y="280122"/>
                  </a:lnTo>
                  <a:lnTo>
                    <a:pt x="84056" y="270728"/>
                  </a:lnTo>
                  <a:lnTo>
                    <a:pt x="120334" y="266609"/>
                  </a:lnTo>
                  <a:lnTo>
                    <a:pt x="153830" y="273448"/>
                  </a:lnTo>
                  <a:lnTo>
                    <a:pt x="175334" y="283749"/>
                  </a:lnTo>
                  <a:lnTo>
                    <a:pt x="201581" y="308292"/>
                  </a:lnTo>
                  <a:lnTo>
                    <a:pt x="205820" y="317832"/>
                  </a:lnTo>
                  <a:lnTo>
                    <a:pt x="207409" y="337791"/>
                  </a:lnTo>
                  <a:lnTo>
                    <a:pt x="196137" y="368758"/>
                  </a:lnTo>
                  <a:lnTo>
                    <a:pt x="177980" y="394571"/>
                  </a:lnTo>
                  <a:lnTo>
                    <a:pt x="152193" y="411448"/>
                  </a:lnTo>
                  <a:lnTo>
                    <a:pt x="116736" y="423857"/>
                  </a:lnTo>
                  <a:lnTo>
                    <a:pt x="96457" y="425077"/>
                  </a:lnTo>
                  <a:lnTo>
                    <a:pt x="70406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502875" y="4453554"/>
              <a:ext cx="157166" cy="181431"/>
            </a:xfrm>
            <a:custGeom>
              <a:avLst/>
              <a:gdLst/>
              <a:ahLst/>
              <a:cxnLst/>
              <a:rect l="0" t="0" r="0" b="0"/>
              <a:pathLst>
                <a:path w="157166" h="181431">
                  <a:moveTo>
                    <a:pt x="77021" y="10528"/>
                  </a:moveTo>
                  <a:lnTo>
                    <a:pt x="60253" y="16118"/>
                  </a:lnTo>
                  <a:lnTo>
                    <a:pt x="45782" y="28220"/>
                  </a:lnTo>
                  <a:lnTo>
                    <a:pt x="27600" y="54765"/>
                  </a:lnTo>
                  <a:lnTo>
                    <a:pt x="3604" y="116000"/>
                  </a:lnTo>
                  <a:lnTo>
                    <a:pt x="0" y="126466"/>
                  </a:lnTo>
                  <a:lnTo>
                    <a:pt x="2235" y="147454"/>
                  </a:lnTo>
                  <a:lnTo>
                    <a:pt x="6107" y="157964"/>
                  </a:lnTo>
                  <a:lnTo>
                    <a:pt x="19767" y="172762"/>
                  </a:lnTo>
                  <a:lnTo>
                    <a:pt x="28323" y="178345"/>
                  </a:lnTo>
                  <a:lnTo>
                    <a:pt x="50308" y="181430"/>
                  </a:lnTo>
                  <a:lnTo>
                    <a:pt x="74507" y="177732"/>
                  </a:lnTo>
                  <a:lnTo>
                    <a:pt x="106692" y="162496"/>
                  </a:lnTo>
                  <a:lnTo>
                    <a:pt x="131566" y="141994"/>
                  </a:lnTo>
                  <a:lnTo>
                    <a:pt x="146497" y="123940"/>
                  </a:lnTo>
                  <a:lnTo>
                    <a:pt x="154692" y="101098"/>
                  </a:lnTo>
                  <a:lnTo>
                    <a:pt x="157165" y="76518"/>
                  </a:lnTo>
                  <a:lnTo>
                    <a:pt x="154364" y="53895"/>
                  </a:lnTo>
                  <a:lnTo>
                    <a:pt x="140621" y="21428"/>
                  </a:lnTo>
                  <a:lnTo>
                    <a:pt x="131414" y="9523"/>
                  </a:lnTo>
                  <a:lnTo>
                    <a:pt x="1191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727295" y="4411440"/>
              <a:ext cx="94757" cy="263214"/>
            </a:xfrm>
            <a:custGeom>
              <a:avLst/>
              <a:gdLst/>
              <a:ahLst/>
              <a:cxnLst/>
              <a:rect l="0" t="0" r="0" b="0"/>
              <a:pathLst>
                <a:path w="94757" h="263214">
                  <a:moveTo>
                    <a:pt x="94756" y="0"/>
                  </a:moveTo>
                  <a:lnTo>
                    <a:pt x="75628" y="55045"/>
                  </a:lnTo>
                  <a:lnTo>
                    <a:pt x="44953" y="114512"/>
                  </a:lnTo>
                  <a:lnTo>
                    <a:pt x="21893" y="168285"/>
                  </a:lnTo>
                  <a:lnTo>
                    <a:pt x="4789" y="22714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695709" y="4379855"/>
              <a:ext cx="178985" cy="284270"/>
            </a:xfrm>
            <a:custGeom>
              <a:avLst/>
              <a:gdLst/>
              <a:ahLst/>
              <a:cxnLst/>
              <a:rect l="0" t="0" r="0" b="0"/>
              <a:pathLst>
                <a:path w="178985" h="284270">
                  <a:moveTo>
                    <a:pt x="178984" y="284269"/>
                  </a:moveTo>
                  <a:lnTo>
                    <a:pt x="158741" y="240306"/>
                  </a:lnTo>
                  <a:lnTo>
                    <a:pt x="110022" y="178822"/>
                  </a:lnTo>
                  <a:lnTo>
                    <a:pt x="72377" y="115799"/>
                  </a:lnTo>
                  <a:lnTo>
                    <a:pt x="27793" y="52836"/>
                  </a:lnTo>
                  <a:lnTo>
                    <a:pt x="9275" y="291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6885637" y="3369119"/>
            <a:ext cx="915980" cy="1004309"/>
            <a:chOff x="6885637" y="3369119"/>
            <a:chExt cx="915980" cy="1004309"/>
          </a:xfrm>
        </p:grpSpPr>
        <p:sp>
          <p:nvSpPr>
            <p:cNvPr id="124" name="Freeform 123"/>
            <p:cNvSpPr/>
            <p:nvPr/>
          </p:nvSpPr>
          <p:spPr>
            <a:xfrm>
              <a:off x="7001450" y="3379647"/>
              <a:ext cx="41629" cy="400084"/>
            </a:xfrm>
            <a:custGeom>
              <a:avLst/>
              <a:gdLst/>
              <a:ahLst/>
              <a:cxnLst/>
              <a:rect l="0" t="0" r="0" b="0"/>
              <a:pathLst>
                <a:path w="41629" h="400084">
                  <a:moveTo>
                    <a:pt x="0" y="0"/>
                  </a:moveTo>
                  <a:lnTo>
                    <a:pt x="17958" y="61111"/>
                  </a:lnTo>
                  <a:lnTo>
                    <a:pt x="29560" y="121131"/>
                  </a:lnTo>
                  <a:lnTo>
                    <a:pt x="36575" y="173152"/>
                  </a:lnTo>
                  <a:lnTo>
                    <a:pt x="40473" y="227429"/>
                  </a:lnTo>
                  <a:lnTo>
                    <a:pt x="41628" y="280556"/>
                  </a:lnTo>
                  <a:lnTo>
                    <a:pt x="40848" y="341335"/>
                  </a:lnTo>
                  <a:lnTo>
                    <a:pt x="33681" y="374877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148849" y="3369119"/>
              <a:ext cx="227288" cy="336913"/>
            </a:xfrm>
            <a:custGeom>
              <a:avLst/>
              <a:gdLst/>
              <a:ahLst/>
              <a:cxnLst/>
              <a:rect l="0" t="0" r="0" b="0"/>
              <a:pathLst>
                <a:path w="227288" h="336913">
                  <a:moveTo>
                    <a:pt x="210570" y="0"/>
                  </a:moveTo>
                  <a:lnTo>
                    <a:pt x="151954" y="0"/>
                  </a:lnTo>
                  <a:lnTo>
                    <a:pt x="89375" y="0"/>
                  </a:lnTo>
                  <a:lnTo>
                    <a:pt x="26926" y="3119"/>
                  </a:lnTo>
                  <a:lnTo>
                    <a:pt x="14442" y="5589"/>
                  </a:lnTo>
                  <a:lnTo>
                    <a:pt x="7289" y="13085"/>
                  </a:lnTo>
                  <a:lnTo>
                    <a:pt x="3689" y="23931"/>
                  </a:lnTo>
                  <a:lnTo>
                    <a:pt x="4212" y="64022"/>
                  </a:lnTo>
                  <a:lnTo>
                    <a:pt x="18103" y="126237"/>
                  </a:lnTo>
                  <a:lnTo>
                    <a:pt x="35169" y="187881"/>
                  </a:lnTo>
                  <a:lnTo>
                    <a:pt x="39823" y="191934"/>
                  </a:lnTo>
                  <a:lnTo>
                    <a:pt x="45266" y="191127"/>
                  </a:lnTo>
                  <a:lnTo>
                    <a:pt x="76403" y="175794"/>
                  </a:lnTo>
                  <a:lnTo>
                    <a:pt x="106087" y="165041"/>
                  </a:lnTo>
                  <a:lnTo>
                    <a:pt x="126698" y="164208"/>
                  </a:lnTo>
                  <a:lnTo>
                    <a:pt x="147558" y="168908"/>
                  </a:lnTo>
                  <a:lnTo>
                    <a:pt x="177862" y="184707"/>
                  </a:lnTo>
                  <a:lnTo>
                    <a:pt x="202179" y="205376"/>
                  </a:lnTo>
                  <a:lnTo>
                    <a:pt x="216979" y="223469"/>
                  </a:lnTo>
                  <a:lnTo>
                    <a:pt x="225117" y="246329"/>
                  </a:lnTo>
                  <a:lnTo>
                    <a:pt x="227287" y="258976"/>
                  </a:lnTo>
                  <a:lnTo>
                    <a:pt x="223459" y="279267"/>
                  </a:lnTo>
                  <a:lnTo>
                    <a:pt x="219163" y="287953"/>
                  </a:lnTo>
                  <a:lnTo>
                    <a:pt x="201911" y="300724"/>
                  </a:lnTo>
                  <a:lnTo>
                    <a:pt x="147645" y="322268"/>
                  </a:lnTo>
                  <a:lnTo>
                    <a:pt x="102215" y="333673"/>
                  </a:lnTo>
                  <a:lnTo>
                    <a:pt x="42938" y="33627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885637" y="3811966"/>
              <a:ext cx="568540" cy="20408"/>
            </a:xfrm>
            <a:custGeom>
              <a:avLst/>
              <a:gdLst/>
              <a:ahLst/>
              <a:cxnLst/>
              <a:rect l="0" t="0" r="0" b="0"/>
              <a:pathLst>
                <a:path w="568540" h="20408">
                  <a:moveTo>
                    <a:pt x="568539" y="9878"/>
                  </a:moveTo>
                  <a:lnTo>
                    <a:pt x="519608" y="6759"/>
                  </a:lnTo>
                  <a:lnTo>
                    <a:pt x="471763" y="1545"/>
                  </a:lnTo>
                  <a:lnTo>
                    <a:pt x="420542" y="0"/>
                  </a:lnTo>
                  <a:lnTo>
                    <a:pt x="362010" y="5067"/>
                  </a:lnTo>
                  <a:lnTo>
                    <a:pt x="310813" y="8453"/>
                  </a:lnTo>
                  <a:lnTo>
                    <a:pt x="251190" y="9456"/>
                  </a:lnTo>
                  <a:lnTo>
                    <a:pt x="200249" y="9753"/>
                  </a:lnTo>
                  <a:lnTo>
                    <a:pt x="144341" y="15431"/>
                  </a:lnTo>
                  <a:lnTo>
                    <a:pt x="94500" y="18932"/>
                  </a:lnTo>
                  <a:lnTo>
                    <a:pt x="38919" y="19970"/>
                  </a:lnTo>
                  <a:lnTo>
                    <a:pt x="0" y="204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922082" y="4013640"/>
              <a:ext cx="195183" cy="359788"/>
            </a:xfrm>
            <a:custGeom>
              <a:avLst/>
              <a:gdLst/>
              <a:ahLst/>
              <a:cxnLst/>
              <a:rect l="0" t="0" r="0" b="0"/>
              <a:pathLst>
                <a:path w="195183" h="359788">
                  <a:moveTo>
                    <a:pt x="5669" y="50360"/>
                  </a:moveTo>
                  <a:lnTo>
                    <a:pt x="11259" y="33592"/>
                  </a:lnTo>
                  <a:lnTo>
                    <a:pt x="23361" y="22240"/>
                  </a:lnTo>
                  <a:lnTo>
                    <a:pt x="59726" y="5421"/>
                  </a:lnTo>
                  <a:lnTo>
                    <a:pt x="95905" y="0"/>
                  </a:lnTo>
                  <a:lnTo>
                    <a:pt x="116355" y="4971"/>
                  </a:lnTo>
                  <a:lnTo>
                    <a:pt x="148546" y="27226"/>
                  </a:lnTo>
                  <a:lnTo>
                    <a:pt x="170316" y="52864"/>
                  </a:lnTo>
                  <a:lnTo>
                    <a:pt x="178281" y="75649"/>
                  </a:lnTo>
                  <a:lnTo>
                    <a:pt x="182765" y="121024"/>
                  </a:lnTo>
                  <a:lnTo>
                    <a:pt x="184094" y="172683"/>
                  </a:lnTo>
                  <a:lnTo>
                    <a:pt x="182065" y="202991"/>
                  </a:lnTo>
                  <a:lnTo>
                    <a:pt x="161699" y="260577"/>
                  </a:lnTo>
                  <a:lnTo>
                    <a:pt x="138858" y="299819"/>
                  </a:lnTo>
                  <a:lnTo>
                    <a:pt x="105288" y="344521"/>
                  </a:lnTo>
                  <a:lnTo>
                    <a:pt x="95478" y="351752"/>
                  </a:lnTo>
                  <a:lnTo>
                    <a:pt x="72101" y="359787"/>
                  </a:lnTo>
                  <a:lnTo>
                    <a:pt x="38221" y="358721"/>
                  </a:lnTo>
                  <a:lnTo>
                    <a:pt x="19746" y="350795"/>
                  </a:lnTo>
                  <a:lnTo>
                    <a:pt x="11544" y="345407"/>
                  </a:lnTo>
                  <a:lnTo>
                    <a:pt x="6076" y="337135"/>
                  </a:lnTo>
                  <a:lnTo>
                    <a:pt x="0" y="315465"/>
                  </a:lnTo>
                  <a:lnTo>
                    <a:pt x="2170" y="276958"/>
                  </a:lnTo>
                  <a:lnTo>
                    <a:pt x="13472" y="255965"/>
                  </a:lnTo>
                  <a:lnTo>
                    <a:pt x="31364" y="240006"/>
                  </a:lnTo>
                  <a:lnTo>
                    <a:pt x="94480" y="216248"/>
                  </a:lnTo>
                  <a:lnTo>
                    <a:pt x="148601" y="201454"/>
                  </a:lnTo>
                  <a:lnTo>
                    <a:pt x="195182" y="1872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204061" y="3990300"/>
              <a:ext cx="224927" cy="328518"/>
            </a:xfrm>
            <a:custGeom>
              <a:avLst/>
              <a:gdLst/>
              <a:ahLst/>
              <a:cxnLst/>
              <a:rect l="0" t="0" r="0" b="0"/>
              <a:pathLst>
                <a:path w="224927" h="328518">
                  <a:moveTo>
                    <a:pt x="113245" y="10529"/>
                  </a:moveTo>
                  <a:lnTo>
                    <a:pt x="96477" y="21707"/>
                  </a:lnTo>
                  <a:lnTo>
                    <a:pt x="53651" y="78157"/>
                  </a:lnTo>
                  <a:lnTo>
                    <a:pt x="26830" y="135262"/>
                  </a:lnTo>
                  <a:lnTo>
                    <a:pt x="6098" y="178667"/>
                  </a:lnTo>
                  <a:lnTo>
                    <a:pt x="0" y="221654"/>
                  </a:lnTo>
                  <a:lnTo>
                    <a:pt x="3781" y="265847"/>
                  </a:lnTo>
                  <a:lnTo>
                    <a:pt x="17900" y="302988"/>
                  </a:lnTo>
                  <a:lnTo>
                    <a:pt x="33435" y="319105"/>
                  </a:lnTo>
                  <a:lnTo>
                    <a:pt x="42490" y="325041"/>
                  </a:lnTo>
                  <a:lnTo>
                    <a:pt x="65030" y="328517"/>
                  </a:lnTo>
                  <a:lnTo>
                    <a:pt x="89476" y="324992"/>
                  </a:lnTo>
                  <a:lnTo>
                    <a:pt x="144473" y="297200"/>
                  </a:lnTo>
                  <a:lnTo>
                    <a:pt x="193316" y="247031"/>
                  </a:lnTo>
                  <a:lnTo>
                    <a:pt x="209239" y="219424"/>
                  </a:lnTo>
                  <a:lnTo>
                    <a:pt x="223930" y="169079"/>
                  </a:lnTo>
                  <a:lnTo>
                    <a:pt x="224926" y="110260"/>
                  </a:lnTo>
                  <a:lnTo>
                    <a:pt x="222794" y="98074"/>
                  </a:lnTo>
                  <a:lnTo>
                    <a:pt x="211067" y="75174"/>
                  </a:lnTo>
                  <a:lnTo>
                    <a:pt x="184732" y="45671"/>
                  </a:lnTo>
                  <a:lnTo>
                    <a:pt x="13430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633161" y="3800787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10529"/>
                  </a:moveTo>
                  <a:lnTo>
                    <a:pt x="108996" y="10529"/>
                  </a:lnTo>
                  <a:lnTo>
                    <a:pt x="55454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591046" y="3937658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67879" y="7408"/>
                  </a:lnTo>
                  <a:lnTo>
                    <a:pt x="115051" y="1463"/>
                  </a:lnTo>
                  <a:lnTo>
                    <a:pt x="56695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7781291" y="3084849"/>
            <a:ext cx="2019759" cy="1935061"/>
            <a:chOff x="7781291" y="3084849"/>
            <a:chExt cx="2019759" cy="1935061"/>
          </a:xfrm>
        </p:grpSpPr>
        <p:sp>
          <p:nvSpPr>
            <p:cNvPr id="132" name="Freeform 131"/>
            <p:cNvSpPr/>
            <p:nvPr/>
          </p:nvSpPr>
          <p:spPr>
            <a:xfrm>
              <a:off x="8142675" y="3337533"/>
              <a:ext cx="206578" cy="346115"/>
            </a:xfrm>
            <a:custGeom>
              <a:avLst/>
              <a:gdLst/>
              <a:ahLst/>
              <a:cxnLst/>
              <a:rect l="0" t="0" r="0" b="0"/>
              <a:pathLst>
                <a:path w="206578" h="346115">
                  <a:moveTo>
                    <a:pt x="111667" y="0"/>
                  </a:moveTo>
                  <a:lnTo>
                    <a:pt x="52073" y="49499"/>
                  </a:lnTo>
                  <a:lnTo>
                    <a:pt x="22773" y="76112"/>
                  </a:lnTo>
                  <a:lnTo>
                    <a:pt x="4308" y="85690"/>
                  </a:lnTo>
                  <a:lnTo>
                    <a:pt x="320" y="86373"/>
                  </a:lnTo>
                  <a:lnTo>
                    <a:pt x="0" y="84488"/>
                  </a:lnTo>
                  <a:lnTo>
                    <a:pt x="2128" y="80892"/>
                  </a:lnTo>
                  <a:lnTo>
                    <a:pt x="21889" y="70241"/>
                  </a:lnTo>
                  <a:lnTo>
                    <a:pt x="49971" y="59677"/>
                  </a:lnTo>
                  <a:lnTo>
                    <a:pt x="70208" y="58889"/>
                  </a:lnTo>
                  <a:lnTo>
                    <a:pt x="111797" y="67914"/>
                  </a:lnTo>
                  <a:lnTo>
                    <a:pt x="143291" y="83164"/>
                  </a:lnTo>
                  <a:lnTo>
                    <a:pt x="150297" y="91708"/>
                  </a:lnTo>
                  <a:lnTo>
                    <a:pt x="158081" y="113679"/>
                  </a:lnTo>
                  <a:lnTo>
                    <a:pt x="155302" y="135922"/>
                  </a:lnTo>
                  <a:lnTo>
                    <a:pt x="140583" y="165056"/>
                  </a:lnTo>
                  <a:lnTo>
                    <a:pt x="126858" y="179813"/>
                  </a:lnTo>
                  <a:lnTo>
                    <a:pt x="76057" y="204177"/>
                  </a:lnTo>
                  <a:lnTo>
                    <a:pt x="89417" y="202957"/>
                  </a:lnTo>
                  <a:lnTo>
                    <a:pt x="142864" y="214926"/>
                  </a:lnTo>
                  <a:lnTo>
                    <a:pt x="174722" y="230448"/>
                  </a:lnTo>
                  <a:lnTo>
                    <a:pt x="200800" y="255455"/>
                  </a:lnTo>
                  <a:lnTo>
                    <a:pt x="205014" y="266229"/>
                  </a:lnTo>
                  <a:lnTo>
                    <a:pt x="206577" y="290680"/>
                  </a:lnTo>
                  <a:lnTo>
                    <a:pt x="200252" y="310905"/>
                  </a:lnTo>
                  <a:lnTo>
                    <a:pt x="195291" y="319574"/>
                  </a:lnTo>
                  <a:lnTo>
                    <a:pt x="177299" y="332326"/>
                  </a:lnTo>
                  <a:lnTo>
                    <a:pt x="153705" y="340723"/>
                  </a:lnTo>
                  <a:lnTo>
                    <a:pt x="100430" y="346114"/>
                  </a:lnTo>
                  <a:lnTo>
                    <a:pt x="61935" y="343928"/>
                  </a:lnTo>
                  <a:lnTo>
                    <a:pt x="42770" y="338861"/>
                  </a:lnTo>
                  <a:lnTo>
                    <a:pt x="27439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064829" y="3769202"/>
              <a:ext cx="347441" cy="10529"/>
            </a:xfrm>
            <a:custGeom>
              <a:avLst/>
              <a:gdLst/>
              <a:ahLst/>
              <a:cxnLst/>
              <a:rect l="0" t="0" r="0" b="0"/>
              <a:pathLst>
                <a:path w="347441" h="10529">
                  <a:moveTo>
                    <a:pt x="347440" y="10528"/>
                  </a:moveTo>
                  <a:lnTo>
                    <a:pt x="288823" y="1463"/>
                  </a:lnTo>
                  <a:lnTo>
                    <a:pt x="232227" y="5406"/>
                  </a:lnTo>
                  <a:lnTo>
                    <a:pt x="208497" y="3572"/>
                  </a:lnTo>
                  <a:lnTo>
                    <a:pt x="148723" y="8808"/>
                  </a:lnTo>
                  <a:lnTo>
                    <a:pt x="85919" y="4599"/>
                  </a:lnTo>
                  <a:lnTo>
                    <a:pt x="29103" y="9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212228" y="3906072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21057" y="58617"/>
                  </a:lnTo>
                  <a:lnTo>
                    <a:pt x="21057" y="115130"/>
                  </a:lnTo>
                  <a:lnTo>
                    <a:pt x="21057" y="170203"/>
                  </a:lnTo>
                  <a:lnTo>
                    <a:pt x="19887" y="222916"/>
                  </a:lnTo>
                  <a:lnTo>
                    <a:pt x="9605" y="27700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041863" y="3979772"/>
              <a:ext cx="191423" cy="171538"/>
            </a:xfrm>
            <a:custGeom>
              <a:avLst/>
              <a:gdLst/>
              <a:ahLst/>
              <a:cxnLst/>
              <a:rect l="0" t="0" r="0" b="0"/>
              <a:pathLst>
                <a:path w="191423" h="171538">
                  <a:moveTo>
                    <a:pt x="191422" y="105285"/>
                  </a:moveTo>
                  <a:lnTo>
                    <a:pt x="137547" y="123243"/>
                  </a:lnTo>
                  <a:lnTo>
                    <a:pt x="75500" y="151161"/>
                  </a:lnTo>
                  <a:lnTo>
                    <a:pt x="22952" y="171537"/>
                  </a:lnTo>
                  <a:lnTo>
                    <a:pt x="14768" y="170509"/>
                  </a:lnTo>
                  <a:lnTo>
                    <a:pt x="8141" y="166316"/>
                  </a:lnTo>
                  <a:lnTo>
                    <a:pt x="2555" y="160010"/>
                  </a:lnTo>
                  <a:lnTo>
                    <a:pt x="0" y="152297"/>
                  </a:lnTo>
                  <a:lnTo>
                    <a:pt x="281" y="134368"/>
                  </a:lnTo>
                  <a:lnTo>
                    <a:pt x="16420" y="73479"/>
                  </a:lnTo>
                  <a:lnTo>
                    <a:pt x="30437" y="24147"/>
                  </a:lnTo>
                  <a:lnTo>
                    <a:pt x="334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591253" y="3885015"/>
              <a:ext cx="42116" cy="147400"/>
            </a:xfrm>
            <a:custGeom>
              <a:avLst/>
              <a:gdLst/>
              <a:ahLst/>
              <a:cxnLst/>
              <a:rect l="0" t="0" r="0" b="0"/>
              <a:pathLst>
                <a:path w="42116" h="147400">
                  <a:moveTo>
                    <a:pt x="0" y="0"/>
                  </a:moveTo>
                  <a:lnTo>
                    <a:pt x="3120" y="42692"/>
                  </a:lnTo>
                  <a:lnTo>
                    <a:pt x="21332" y="105336"/>
                  </a:lnTo>
                  <a:lnTo>
                    <a:pt x="31667" y="130647"/>
                  </a:lnTo>
                  <a:lnTo>
                    <a:pt x="4211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538611" y="3842901"/>
              <a:ext cx="210571" cy="431670"/>
            </a:xfrm>
            <a:custGeom>
              <a:avLst/>
              <a:gdLst/>
              <a:ahLst/>
              <a:cxnLst/>
              <a:rect l="0" t="0" r="0" b="0"/>
              <a:pathLst>
                <a:path w="210571" h="431670">
                  <a:moveTo>
                    <a:pt x="210570" y="0"/>
                  </a:moveTo>
                  <a:lnTo>
                    <a:pt x="174654" y="61111"/>
                  </a:lnTo>
                  <a:lnTo>
                    <a:pt x="147237" y="111117"/>
                  </a:lnTo>
                  <a:lnTo>
                    <a:pt x="119291" y="171038"/>
                  </a:lnTo>
                  <a:lnTo>
                    <a:pt x="98257" y="219394"/>
                  </a:lnTo>
                  <a:lnTo>
                    <a:pt x="71358" y="278560"/>
                  </a:lnTo>
                  <a:lnTo>
                    <a:pt x="44160" y="341749"/>
                  </a:lnTo>
                  <a:lnTo>
                    <a:pt x="13456" y="399334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741376" y="3741196"/>
              <a:ext cx="110821" cy="331864"/>
            </a:xfrm>
            <a:custGeom>
              <a:avLst/>
              <a:gdLst/>
              <a:ahLst/>
              <a:cxnLst/>
              <a:rect l="0" t="0" r="0" b="0"/>
              <a:pathLst>
                <a:path w="110821" h="331864">
                  <a:moveTo>
                    <a:pt x="92033" y="259633"/>
                  </a:moveTo>
                  <a:lnTo>
                    <a:pt x="103212" y="248454"/>
                  </a:lnTo>
                  <a:lnTo>
                    <a:pt x="105335" y="240482"/>
                  </a:lnTo>
                  <a:lnTo>
                    <a:pt x="103158" y="180826"/>
                  </a:lnTo>
                  <a:lnTo>
                    <a:pt x="96587" y="159877"/>
                  </a:lnTo>
                  <a:lnTo>
                    <a:pt x="91560" y="151015"/>
                  </a:lnTo>
                  <a:lnTo>
                    <a:pt x="83528" y="145107"/>
                  </a:lnTo>
                  <a:lnTo>
                    <a:pt x="62126" y="138542"/>
                  </a:lnTo>
                  <a:lnTo>
                    <a:pt x="52208" y="139131"/>
                  </a:lnTo>
                  <a:lnTo>
                    <a:pt x="34949" y="146025"/>
                  </a:lnTo>
                  <a:lnTo>
                    <a:pt x="22599" y="163127"/>
                  </a:lnTo>
                  <a:lnTo>
                    <a:pt x="5138" y="212234"/>
                  </a:lnTo>
                  <a:lnTo>
                    <a:pt x="0" y="265824"/>
                  </a:lnTo>
                  <a:lnTo>
                    <a:pt x="12136" y="322233"/>
                  </a:lnTo>
                  <a:lnTo>
                    <a:pt x="17711" y="328272"/>
                  </a:lnTo>
                  <a:lnTo>
                    <a:pt x="24938" y="331129"/>
                  </a:lnTo>
                  <a:lnTo>
                    <a:pt x="33265" y="331863"/>
                  </a:lnTo>
                  <a:lnTo>
                    <a:pt x="41156" y="327674"/>
                  </a:lnTo>
                  <a:lnTo>
                    <a:pt x="56163" y="310540"/>
                  </a:lnTo>
                  <a:lnTo>
                    <a:pt x="76455" y="254177"/>
                  </a:lnTo>
                  <a:lnTo>
                    <a:pt x="91729" y="199890"/>
                  </a:lnTo>
                  <a:lnTo>
                    <a:pt x="100423" y="149436"/>
                  </a:lnTo>
                  <a:lnTo>
                    <a:pt x="109375" y="86004"/>
                  </a:lnTo>
                  <a:lnTo>
                    <a:pt x="110820" y="35702"/>
                  </a:lnTo>
                  <a:lnTo>
                    <a:pt x="107011" y="5300"/>
                  </a:lnTo>
                  <a:lnTo>
                    <a:pt x="104359" y="0"/>
                  </a:lnTo>
                  <a:lnTo>
                    <a:pt x="101420" y="1147"/>
                  </a:lnTo>
                  <a:lnTo>
                    <a:pt x="91694" y="25117"/>
                  </a:lnTo>
                  <a:lnTo>
                    <a:pt x="83517" y="80728"/>
                  </a:lnTo>
                  <a:lnTo>
                    <a:pt x="82100" y="130845"/>
                  </a:lnTo>
                  <a:lnTo>
                    <a:pt x="81622" y="191776"/>
                  </a:lnTo>
                  <a:lnTo>
                    <a:pt x="81528" y="245752"/>
                  </a:lnTo>
                  <a:lnTo>
                    <a:pt x="81504" y="2806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886052" y="399030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066090" y="3961645"/>
              <a:ext cx="120154" cy="288408"/>
            </a:xfrm>
            <a:custGeom>
              <a:avLst/>
              <a:gdLst/>
              <a:ahLst/>
              <a:cxnLst/>
              <a:rect l="0" t="0" r="0" b="0"/>
              <a:pathLst>
                <a:path w="120154" h="288408">
                  <a:moveTo>
                    <a:pt x="9475" y="123412"/>
                  </a:moveTo>
                  <a:lnTo>
                    <a:pt x="9475" y="172342"/>
                  </a:lnTo>
                  <a:lnTo>
                    <a:pt x="9475" y="220188"/>
                  </a:lnTo>
                  <a:lnTo>
                    <a:pt x="15064" y="283168"/>
                  </a:lnTo>
                  <a:lnTo>
                    <a:pt x="16710" y="288407"/>
                  </a:lnTo>
                  <a:lnTo>
                    <a:pt x="17808" y="287221"/>
                  </a:lnTo>
                  <a:lnTo>
                    <a:pt x="17857" y="273425"/>
                  </a:lnTo>
                  <a:lnTo>
                    <a:pt x="11477" y="223321"/>
                  </a:lnTo>
                  <a:lnTo>
                    <a:pt x="4281" y="168623"/>
                  </a:lnTo>
                  <a:lnTo>
                    <a:pt x="0" y="115618"/>
                  </a:lnTo>
                  <a:lnTo>
                    <a:pt x="2274" y="63207"/>
                  </a:lnTo>
                  <a:lnTo>
                    <a:pt x="8614" y="41672"/>
                  </a:lnTo>
                  <a:lnTo>
                    <a:pt x="19231" y="24302"/>
                  </a:lnTo>
                  <a:lnTo>
                    <a:pt x="34868" y="11903"/>
                  </a:lnTo>
                  <a:lnTo>
                    <a:pt x="54686" y="3662"/>
                  </a:lnTo>
                  <a:lnTo>
                    <a:pt x="79092" y="0"/>
                  </a:lnTo>
                  <a:lnTo>
                    <a:pt x="99297" y="4611"/>
                  </a:lnTo>
                  <a:lnTo>
                    <a:pt x="107961" y="9116"/>
                  </a:lnTo>
                  <a:lnTo>
                    <a:pt x="113737" y="16799"/>
                  </a:lnTo>
                  <a:lnTo>
                    <a:pt x="120153" y="37814"/>
                  </a:lnTo>
                  <a:lnTo>
                    <a:pt x="116767" y="59632"/>
                  </a:lnTo>
                  <a:lnTo>
                    <a:pt x="101706" y="88526"/>
                  </a:lnTo>
                  <a:lnTo>
                    <a:pt x="95529" y="96645"/>
                  </a:lnTo>
                  <a:lnTo>
                    <a:pt x="76187" y="105667"/>
                  </a:lnTo>
                  <a:lnTo>
                    <a:pt x="41060" y="1128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149264" y="3965734"/>
              <a:ext cx="185687" cy="125540"/>
            </a:xfrm>
            <a:custGeom>
              <a:avLst/>
              <a:gdLst/>
              <a:ahLst/>
              <a:cxnLst/>
              <a:rect l="0" t="0" r="0" b="0"/>
              <a:pathLst>
                <a:path w="185687" h="125540">
                  <a:moveTo>
                    <a:pt x="0" y="66680"/>
                  </a:moveTo>
                  <a:lnTo>
                    <a:pt x="48931" y="58347"/>
                  </a:lnTo>
                  <a:lnTo>
                    <a:pt x="108061" y="50996"/>
                  </a:lnTo>
                  <a:lnTo>
                    <a:pt x="162462" y="44345"/>
                  </a:lnTo>
                  <a:lnTo>
                    <a:pt x="181780" y="34916"/>
                  </a:lnTo>
                  <a:lnTo>
                    <a:pt x="185528" y="29127"/>
                  </a:lnTo>
                  <a:lnTo>
                    <a:pt x="185686" y="22927"/>
                  </a:lnTo>
                  <a:lnTo>
                    <a:pt x="183453" y="16455"/>
                  </a:lnTo>
                  <a:lnTo>
                    <a:pt x="171612" y="6143"/>
                  </a:lnTo>
                  <a:lnTo>
                    <a:pt x="163541" y="1756"/>
                  </a:lnTo>
                  <a:lnTo>
                    <a:pt x="145215" y="0"/>
                  </a:lnTo>
                  <a:lnTo>
                    <a:pt x="125371" y="4289"/>
                  </a:lnTo>
                  <a:lnTo>
                    <a:pt x="95639" y="19858"/>
                  </a:lnTo>
                  <a:lnTo>
                    <a:pt x="71491" y="40459"/>
                  </a:lnTo>
                  <a:lnTo>
                    <a:pt x="56730" y="58536"/>
                  </a:lnTo>
                  <a:lnTo>
                    <a:pt x="53028" y="68270"/>
                  </a:lnTo>
                  <a:lnTo>
                    <a:pt x="52034" y="88444"/>
                  </a:lnTo>
                  <a:lnTo>
                    <a:pt x="55747" y="97567"/>
                  </a:lnTo>
                  <a:lnTo>
                    <a:pt x="69230" y="113943"/>
                  </a:lnTo>
                  <a:lnTo>
                    <a:pt x="90041" y="122781"/>
                  </a:lnTo>
                  <a:lnTo>
                    <a:pt x="113717" y="125539"/>
                  </a:lnTo>
                  <a:lnTo>
                    <a:pt x="157928" y="1193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349306" y="3969243"/>
              <a:ext cx="147399" cy="173145"/>
            </a:xfrm>
            <a:custGeom>
              <a:avLst/>
              <a:gdLst/>
              <a:ahLst/>
              <a:cxnLst/>
              <a:rect l="0" t="0" r="0" b="0"/>
              <a:pathLst>
                <a:path w="147399" h="173145">
                  <a:moveTo>
                    <a:pt x="0" y="42114"/>
                  </a:moveTo>
                  <a:lnTo>
                    <a:pt x="16788" y="104395"/>
                  </a:lnTo>
                  <a:lnTo>
                    <a:pt x="26083" y="166721"/>
                  </a:lnTo>
                  <a:lnTo>
                    <a:pt x="25578" y="171979"/>
                  </a:lnTo>
                  <a:lnTo>
                    <a:pt x="22901" y="173144"/>
                  </a:lnTo>
                  <a:lnTo>
                    <a:pt x="18777" y="171582"/>
                  </a:lnTo>
                  <a:lnTo>
                    <a:pt x="11075" y="160487"/>
                  </a:lnTo>
                  <a:lnTo>
                    <a:pt x="4923" y="142687"/>
                  </a:lnTo>
                  <a:lnTo>
                    <a:pt x="2628" y="107529"/>
                  </a:lnTo>
                  <a:lnTo>
                    <a:pt x="6237" y="85225"/>
                  </a:lnTo>
                  <a:lnTo>
                    <a:pt x="14861" y="66734"/>
                  </a:lnTo>
                  <a:lnTo>
                    <a:pt x="20436" y="58528"/>
                  </a:lnTo>
                  <a:lnTo>
                    <a:pt x="35989" y="46290"/>
                  </a:lnTo>
                  <a:lnTo>
                    <a:pt x="89929" y="13091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860490" y="4316684"/>
              <a:ext cx="180380" cy="419554"/>
            </a:xfrm>
            <a:custGeom>
              <a:avLst/>
              <a:gdLst/>
              <a:ahLst/>
              <a:cxnLst/>
              <a:rect l="0" t="0" r="0" b="0"/>
              <a:pathLst>
                <a:path w="180380" h="419554">
                  <a:moveTo>
                    <a:pt x="36090" y="0"/>
                  </a:moveTo>
                  <a:lnTo>
                    <a:pt x="30024" y="34791"/>
                  </a:lnTo>
                  <a:lnTo>
                    <a:pt x="34546" y="93656"/>
                  </a:lnTo>
                  <a:lnTo>
                    <a:pt x="32513" y="133424"/>
                  </a:lnTo>
                  <a:lnTo>
                    <a:pt x="26934" y="189482"/>
                  </a:lnTo>
                  <a:lnTo>
                    <a:pt x="25969" y="239677"/>
                  </a:lnTo>
                  <a:lnTo>
                    <a:pt x="18406" y="301803"/>
                  </a:lnTo>
                  <a:lnTo>
                    <a:pt x="14863" y="351986"/>
                  </a:lnTo>
                  <a:lnTo>
                    <a:pt x="6924" y="394540"/>
                  </a:lnTo>
                  <a:lnTo>
                    <a:pt x="3778" y="396388"/>
                  </a:lnTo>
                  <a:lnTo>
                    <a:pt x="510" y="394110"/>
                  </a:lnTo>
                  <a:lnTo>
                    <a:pt x="0" y="379101"/>
                  </a:lnTo>
                  <a:lnTo>
                    <a:pt x="12317" y="319157"/>
                  </a:lnTo>
                  <a:lnTo>
                    <a:pt x="23457" y="286417"/>
                  </a:lnTo>
                  <a:lnTo>
                    <a:pt x="42226" y="261379"/>
                  </a:lnTo>
                  <a:lnTo>
                    <a:pt x="59874" y="246409"/>
                  </a:lnTo>
                  <a:lnTo>
                    <a:pt x="82536" y="238197"/>
                  </a:lnTo>
                  <a:lnTo>
                    <a:pt x="95130" y="236007"/>
                  </a:lnTo>
                  <a:lnTo>
                    <a:pt x="118482" y="239813"/>
                  </a:lnTo>
                  <a:lnTo>
                    <a:pt x="148240" y="255109"/>
                  </a:lnTo>
                  <a:lnTo>
                    <a:pt x="156480" y="261320"/>
                  </a:lnTo>
                  <a:lnTo>
                    <a:pt x="168755" y="280698"/>
                  </a:lnTo>
                  <a:lnTo>
                    <a:pt x="176941" y="304909"/>
                  </a:lnTo>
                  <a:lnTo>
                    <a:pt x="180379" y="344847"/>
                  </a:lnTo>
                  <a:lnTo>
                    <a:pt x="177038" y="372414"/>
                  </a:lnTo>
                  <a:lnTo>
                    <a:pt x="165414" y="394024"/>
                  </a:lnTo>
                  <a:lnTo>
                    <a:pt x="157401" y="403063"/>
                  </a:lnTo>
                  <a:lnTo>
                    <a:pt x="136019" y="413105"/>
                  </a:lnTo>
                  <a:lnTo>
                    <a:pt x="84165" y="419553"/>
                  </a:lnTo>
                  <a:lnTo>
                    <a:pt x="48385" y="415080"/>
                  </a:lnTo>
                  <a:lnTo>
                    <a:pt x="29466" y="406358"/>
                  </a:lnTo>
                  <a:lnTo>
                    <a:pt x="4505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093259" y="4558839"/>
              <a:ext cx="143564" cy="165201"/>
            </a:xfrm>
            <a:custGeom>
              <a:avLst/>
              <a:gdLst/>
              <a:ahLst/>
              <a:cxnLst/>
              <a:rect l="0" t="0" r="0" b="0"/>
              <a:pathLst>
                <a:path w="143564" h="165201">
                  <a:moveTo>
                    <a:pt x="98119" y="21057"/>
                  </a:moveTo>
                  <a:lnTo>
                    <a:pt x="74072" y="30632"/>
                  </a:lnTo>
                  <a:lnTo>
                    <a:pt x="17421" y="80955"/>
                  </a:lnTo>
                  <a:lnTo>
                    <a:pt x="1939" y="107435"/>
                  </a:lnTo>
                  <a:lnTo>
                    <a:pt x="0" y="127298"/>
                  </a:lnTo>
                  <a:lnTo>
                    <a:pt x="1121" y="137508"/>
                  </a:lnTo>
                  <a:lnTo>
                    <a:pt x="5378" y="145484"/>
                  </a:lnTo>
                  <a:lnTo>
                    <a:pt x="19466" y="157466"/>
                  </a:lnTo>
                  <a:lnTo>
                    <a:pt x="52718" y="165200"/>
                  </a:lnTo>
                  <a:lnTo>
                    <a:pt x="72482" y="160770"/>
                  </a:lnTo>
                  <a:lnTo>
                    <a:pt x="104233" y="138862"/>
                  </a:lnTo>
                  <a:lnTo>
                    <a:pt x="125927" y="113284"/>
                  </a:lnTo>
                  <a:lnTo>
                    <a:pt x="141584" y="77889"/>
                  </a:lnTo>
                  <a:lnTo>
                    <a:pt x="143563" y="54505"/>
                  </a:lnTo>
                  <a:lnTo>
                    <a:pt x="138100" y="24728"/>
                  </a:lnTo>
                  <a:lnTo>
                    <a:pt x="1297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296663" y="4558839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115814" y="0"/>
                  </a:moveTo>
                  <a:lnTo>
                    <a:pt x="66315" y="55087"/>
                  </a:lnTo>
                  <a:lnTo>
                    <a:pt x="24534" y="1160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265077" y="4579896"/>
              <a:ext cx="115815" cy="157928"/>
            </a:xfrm>
            <a:custGeom>
              <a:avLst/>
              <a:gdLst/>
              <a:ahLst/>
              <a:cxnLst/>
              <a:rect l="0" t="0" r="0" b="0"/>
              <a:pathLst>
                <a:path w="115815" h="157928">
                  <a:moveTo>
                    <a:pt x="115814" y="157927"/>
                  </a:moveTo>
                  <a:lnTo>
                    <a:pt x="86506" y="123030"/>
                  </a:lnTo>
                  <a:lnTo>
                    <a:pt x="52480" y="64930"/>
                  </a:lnTo>
                  <a:lnTo>
                    <a:pt x="13634" y="147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781291" y="3084849"/>
              <a:ext cx="2019759" cy="1935061"/>
            </a:xfrm>
            <a:custGeom>
              <a:avLst/>
              <a:gdLst/>
              <a:ahLst/>
              <a:cxnLst/>
              <a:rect l="0" t="0" r="0" b="0"/>
              <a:pathLst>
                <a:path w="2019759" h="1935061">
                  <a:moveTo>
                    <a:pt x="925776" y="52643"/>
                  </a:moveTo>
                  <a:lnTo>
                    <a:pt x="897050" y="45407"/>
                  </a:lnTo>
                  <a:lnTo>
                    <a:pt x="847855" y="43090"/>
                  </a:lnTo>
                  <a:lnTo>
                    <a:pt x="795714" y="44743"/>
                  </a:lnTo>
                  <a:lnTo>
                    <a:pt x="744390" y="56671"/>
                  </a:lnTo>
                  <a:lnTo>
                    <a:pt x="687652" y="68126"/>
                  </a:lnTo>
                  <a:lnTo>
                    <a:pt x="624274" y="91683"/>
                  </a:lnTo>
                  <a:lnTo>
                    <a:pt x="562722" y="117763"/>
                  </a:lnTo>
                  <a:lnTo>
                    <a:pt x="507834" y="141459"/>
                  </a:lnTo>
                  <a:lnTo>
                    <a:pt x="455052" y="168669"/>
                  </a:lnTo>
                  <a:lnTo>
                    <a:pt x="392518" y="210815"/>
                  </a:lnTo>
                  <a:lnTo>
                    <a:pt x="336667" y="254334"/>
                  </a:lnTo>
                  <a:lnTo>
                    <a:pt x="283602" y="305544"/>
                  </a:lnTo>
                  <a:lnTo>
                    <a:pt x="220373" y="368516"/>
                  </a:lnTo>
                  <a:lnTo>
                    <a:pt x="167725" y="422312"/>
                  </a:lnTo>
                  <a:lnTo>
                    <a:pt x="120671" y="482848"/>
                  </a:lnTo>
                  <a:lnTo>
                    <a:pt x="83770" y="539880"/>
                  </a:lnTo>
                  <a:lnTo>
                    <a:pt x="56843" y="600293"/>
                  </a:lnTo>
                  <a:lnTo>
                    <a:pt x="41664" y="653494"/>
                  </a:lnTo>
                  <a:lnTo>
                    <a:pt x="23872" y="715817"/>
                  </a:lnTo>
                  <a:lnTo>
                    <a:pt x="12923" y="769250"/>
                  </a:lnTo>
                  <a:lnTo>
                    <a:pt x="2973" y="831623"/>
                  </a:lnTo>
                  <a:lnTo>
                    <a:pt x="0" y="885062"/>
                  </a:lnTo>
                  <a:lnTo>
                    <a:pt x="2605" y="936065"/>
                  </a:lnTo>
                  <a:lnTo>
                    <a:pt x="7770" y="979888"/>
                  </a:lnTo>
                  <a:lnTo>
                    <a:pt x="13965" y="1026662"/>
                  </a:lnTo>
                  <a:lnTo>
                    <a:pt x="27474" y="1089791"/>
                  </a:lnTo>
                  <a:lnTo>
                    <a:pt x="44909" y="1146926"/>
                  </a:lnTo>
                  <a:lnTo>
                    <a:pt x="77014" y="1206399"/>
                  </a:lnTo>
                  <a:lnTo>
                    <a:pt x="117738" y="1264750"/>
                  </a:lnTo>
                  <a:lnTo>
                    <a:pt x="160631" y="1319472"/>
                  </a:lnTo>
                  <a:lnTo>
                    <a:pt x="209834" y="1381628"/>
                  </a:lnTo>
                  <a:lnTo>
                    <a:pt x="234014" y="1408409"/>
                  </a:lnTo>
                  <a:lnTo>
                    <a:pt x="290124" y="1468876"/>
                  </a:lnTo>
                  <a:lnTo>
                    <a:pt x="347288" y="1512454"/>
                  </a:lnTo>
                  <a:lnTo>
                    <a:pt x="409719" y="1561719"/>
                  </a:lnTo>
                  <a:lnTo>
                    <a:pt x="463587" y="1602671"/>
                  </a:lnTo>
                  <a:lnTo>
                    <a:pt x="518551" y="1636403"/>
                  </a:lnTo>
                  <a:lnTo>
                    <a:pt x="580729" y="1681498"/>
                  </a:lnTo>
                  <a:lnTo>
                    <a:pt x="641717" y="1716801"/>
                  </a:lnTo>
                  <a:lnTo>
                    <a:pt x="694841" y="1749940"/>
                  </a:lnTo>
                  <a:lnTo>
                    <a:pt x="747188" y="1774640"/>
                  </a:lnTo>
                  <a:lnTo>
                    <a:pt x="802069" y="1800836"/>
                  </a:lnTo>
                  <a:lnTo>
                    <a:pt x="854763" y="1828294"/>
                  </a:lnTo>
                  <a:lnTo>
                    <a:pt x="910925" y="1850559"/>
                  </a:lnTo>
                  <a:lnTo>
                    <a:pt x="962097" y="1872158"/>
                  </a:lnTo>
                  <a:lnTo>
                    <a:pt x="1018435" y="1897785"/>
                  </a:lnTo>
                  <a:lnTo>
                    <a:pt x="1067614" y="1911384"/>
                  </a:lnTo>
                  <a:lnTo>
                    <a:pt x="1118061" y="1921653"/>
                  </a:lnTo>
                  <a:lnTo>
                    <a:pt x="1180741" y="1925715"/>
                  </a:lnTo>
                  <a:lnTo>
                    <a:pt x="1243511" y="1932107"/>
                  </a:lnTo>
                  <a:lnTo>
                    <a:pt x="1300971" y="1935060"/>
                  </a:lnTo>
                  <a:lnTo>
                    <a:pt x="1360500" y="1928710"/>
                  </a:lnTo>
                  <a:lnTo>
                    <a:pt x="1422649" y="1927110"/>
                  </a:lnTo>
                  <a:lnTo>
                    <a:pt x="1478816" y="1918388"/>
                  </a:lnTo>
                  <a:lnTo>
                    <a:pt x="1541364" y="1896388"/>
                  </a:lnTo>
                  <a:lnTo>
                    <a:pt x="1598864" y="1871581"/>
                  </a:lnTo>
                  <a:lnTo>
                    <a:pt x="1652146" y="1838650"/>
                  </a:lnTo>
                  <a:lnTo>
                    <a:pt x="1710462" y="1803840"/>
                  </a:lnTo>
                  <a:lnTo>
                    <a:pt x="1769084" y="1752701"/>
                  </a:lnTo>
                  <a:lnTo>
                    <a:pt x="1823858" y="1691470"/>
                  </a:lnTo>
                  <a:lnTo>
                    <a:pt x="1859256" y="1636380"/>
                  </a:lnTo>
                  <a:lnTo>
                    <a:pt x="1886059" y="1576743"/>
                  </a:lnTo>
                  <a:lnTo>
                    <a:pt x="1912378" y="1522623"/>
                  </a:lnTo>
                  <a:lnTo>
                    <a:pt x="1938937" y="1468042"/>
                  </a:lnTo>
                  <a:lnTo>
                    <a:pt x="1960474" y="1405833"/>
                  </a:lnTo>
                  <a:lnTo>
                    <a:pt x="1976166" y="1342460"/>
                  </a:lnTo>
                  <a:lnTo>
                    <a:pt x="1992845" y="1290999"/>
                  </a:lnTo>
                  <a:lnTo>
                    <a:pt x="2005716" y="1241046"/>
                  </a:lnTo>
                  <a:lnTo>
                    <a:pt x="2017425" y="1182182"/>
                  </a:lnTo>
                  <a:lnTo>
                    <a:pt x="2019758" y="1124316"/>
                  </a:lnTo>
                  <a:lnTo>
                    <a:pt x="2017329" y="1062717"/>
                  </a:lnTo>
                  <a:lnTo>
                    <a:pt x="2012205" y="1019801"/>
                  </a:lnTo>
                  <a:lnTo>
                    <a:pt x="2006028" y="973431"/>
                  </a:lnTo>
                  <a:lnTo>
                    <a:pt x="2001563" y="918054"/>
                  </a:lnTo>
                  <a:lnTo>
                    <a:pt x="1991649" y="864657"/>
                  </a:lnTo>
                  <a:lnTo>
                    <a:pt x="1980665" y="820574"/>
                  </a:lnTo>
                  <a:lnTo>
                    <a:pt x="1964282" y="761889"/>
                  </a:lnTo>
                  <a:lnTo>
                    <a:pt x="1947674" y="705128"/>
                  </a:lnTo>
                  <a:lnTo>
                    <a:pt x="1928407" y="642418"/>
                  </a:lnTo>
                  <a:lnTo>
                    <a:pt x="1902892" y="580709"/>
                  </a:lnTo>
                  <a:lnTo>
                    <a:pt x="1872611" y="518308"/>
                  </a:lnTo>
                  <a:lnTo>
                    <a:pt x="1830914" y="463572"/>
                  </a:lnTo>
                  <a:lnTo>
                    <a:pt x="1777479" y="400111"/>
                  </a:lnTo>
                  <a:lnTo>
                    <a:pt x="1716486" y="336915"/>
                  </a:lnTo>
                  <a:lnTo>
                    <a:pt x="1661787" y="280977"/>
                  </a:lnTo>
                  <a:lnTo>
                    <a:pt x="1598344" y="229215"/>
                  </a:lnTo>
                  <a:lnTo>
                    <a:pt x="1537881" y="193167"/>
                  </a:lnTo>
                  <a:lnTo>
                    <a:pt x="1486196" y="164975"/>
                  </a:lnTo>
                  <a:lnTo>
                    <a:pt x="1434046" y="136876"/>
                  </a:lnTo>
                  <a:lnTo>
                    <a:pt x="1371648" y="102946"/>
                  </a:lnTo>
                  <a:lnTo>
                    <a:pt x="1310225" y="75746"/>
                  </a:lnTo>
                  <a:lnTo>
                    <a:pt x="1255354" y="57250"/>
                  </a:lnTo>
                  <a:lnTo>
                    <a:pt x="1199455" y="42331"/>
                  </a:lnTo>
                  <a:lnTo>
                    <a:pt x="1143353" y="28119"/>
                  </a:lnTo>
                  <a:lnTo>
                    <a:pt x="1095659" y="17561"/>
                  </a:lnTo>
                  <a:lnTo>
                    <a:pt x="1044482" y="7023"/>
                  </a:lnTo>
                  <a:lnTo>
                    <a:pt x="982023" y="1388"/>
                  </a:lnTo>
                  <a:lnTo>
                    <a:pt x="931783" y="411"/>
                  </a:lnTo>
                  <a:lnTo>
                    <a:pt x="879853" y="122"/>
                  </a:lnTo>
                  <a:lnTo>
                    <a:pt x="828591" y="36"/>
                  </a:lnTo>
                  <a:lnTo>
                    <a:pt x="771876" y="8"/>
                  </a:lnTo>
                  <a:lnTo>
                    <a:pt x="7362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09380" y="116742"/>
            <a:ext cx="863831" cy="566536"/>
            <a:chOff x="309380" y="116742"/>
            <a:chExt cx="863831" cy="566536"/>
          </a:xfrm>
        </p:grpSpPr>
        <p:sp>
          <p:nvSpPr>
            <p:cNvPr id="2" name="Freeform 1"/>
            <p:cNvSpPr/>
            <p:nvPr/>
          </p:nvSpPr>
          <p:spPr>
            <a:xfrm>
              <a:off x="380155" y="147398"/>
              <a:ext cx="497174" cy="446421"/>
            </a:xfrm>
            <a:custGeom>
              <a:avLst/>
              <a:gdLst/>
              <a:ahLst/>
              <a:cxnLst/>
              <a:rect l="0" t="0" r="0" b="0"/>
              <a:pathLst>
                <a:path w="497174" h="446421">
                  <a:moveTo>
                    <a:pt x="230497" y="0"/>
                  </a:moveTo>
                  <a:lnTo>
                    <a:pt x="176383" y="42662"/>
                  </a:lnTo>
                  <a:lnTo>
                    <a:pt x="148953" y="66453"/>
                  </a:lnTo>
                  <a:lnTo>
                    <a:pt x="88228" y="122409"/>
                  </a:lnTo>
                  <a:lnTo>
                    <a:pt x="29164" y="171941"/>
                  </a:lnTo>
                  <a:lnTo>
                    <a:pt x="8825" y="185993"/>
                  </a:lnTo>
                  <a:lnTo>
                    <a:pt x="3167" y="185997"/>
                  </a:lnTo>
                  <a:lnTo>
                    <a:pt x="565" y="181320"/>
                  </a:lnTo>
                  <a:lnTo>
                    <a:pt x="0" y="173522"/>
                  </a:lnTo>
                  <a:lnTo>
                    <a:pt x="5612" y="155500"/>
                  </a:lnTo>
                  <a:lnTo>
                    <a:pt x="17074" y="136962"/>
                  </a:lnTo>
                  <a:lnTo>
                    <a:pt x="73244" y="91564"/>
                  </a:lnTo>
                  <a:lnTo>
                    <a:pt x="125301" y="61783"/>
                  </a:lnTo>
                  <a:lnTo>
                    <a:pt x="175749" y="38807"/>
                  </a:lnTo>
                  <a:lnTo>
                    <a:pt x="230775" y="24910"/>
                  </a:lnTo>
                  <a:lnTo>
                    <a:pt x="286704" y="21819"/>
                  </a:lnTo>
                  <a:lnTo>
                    <a:pt x="323190" y="26872"/>
                  </a:lnTo>
                  <a:lnTo>
                    <a:pt x="356228" y="41368"/>
                  </a:lnTo>
                  <a:lnTo>
                    <a:pt x="382654" y="66070"/>
                  </a:lnTo>
                  <a:lnTo>
                    <a:pt x="386918" y="76802"/>
                  </a:lnTo>
                  <a:lnTo>
                    <a:pt x="388535" y="101205"/>
                  </a:lnTo>
                  <a:lnTo>
                    <a:pt x="382868" y="135662"/>
                  </a:lnTo>
                  <a:lnTo>
                    <a:pt x="362602" y="168098"/>
                  </a:lnTo>
                  <a:lnTo>
                    <a:pt x="334370" y="194347"/>
                  </a:lnTo>
                  <a:lnTo>
                    <a:pt x="292220" y="215771"/>
                  </a:lnTo>
                  <a:lnTo>
                    <a:pt x="231924" y="234897"/>
                  </a:lnTo>
                  <a:lnTo>
                    <a:pt x="210075" y="235810"/>
                  </a:lnTo>
                  <a:lnTo>
                    <a:pt x="199335" y="234416"/>
                  </a:lnTo>
                  <a:lnTo>
                    <a:pt x="196854" y="232317"/>
                  </a:lnTo>
                  <a:lnTo>
                    <a:pt x="199880" y="229747"/>
                  </a:lnTo>
                  <a:lnTo>
                    <a:pt x="238357" y="217218"/>
                  </a:lnTo>
                  <a:lnTo>
                    <a:pt x="292188" y="211884"/>
                  </a:lnTo>
                  <a:lnTo>
                    <a:pt x="354814" y="213949"/>
                  </a:lnTo>
                  <a:lnTo>
                    <a:pt x="412591" y="230865"/>
                  </a:lnTo>
                  <a:lnTo>
                    <a:pt x="454987" y="255578"/>
                  </a:lnTo>
                  <a:lnTo>
                    <a:pt x="473770" y="278147"/>
                  </a:lnTo>
                  <a:lnTo>
                    <a:pt x="495360" y="330764"/>
                  </a:lnTo>
                  <a:lnTo>
                    <a:pt x="497173" y="355237"/>
                  </a:lnTo>
                  <a:lnTo>
                    <a:pt x="492909" y="376642"/>
                  </a:lnTo>
                  <a:lnTo>
                    <a:pt x="477355" y="401847"/>
                  </a:lnTo>
                  <a:lnTo>
                    <a:pt x="464604" y="416855"/>
                  </a:lnTo>
                  <a:lnTo>
                    <a:pt x="433093" y="432869"/>
                  </a:lnTo>
                  <a:lnTo>
                    <a:pt x="372118" y="446420"/>
                  </a:lnTo>
                  <a:lnTo>
                    <a:pt x="321072" y="443969"/>
                  </a:lnTo>
                  <a:lnTo>
                    <a:pt x="267733" y="441552"/>
                  </a:lnTo>
                  <a:lnTo>
                    <a:pt x="210335" y="433947"/>
                  </a:lnTo>
                  <a:lnTo>
                    <a:pt x="150952" y="424017"/>
                  </a:lnTo>
                  <a:lnTo>
                    <a:pt x="11468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9380" y="116742"/>
              <a:ext cx="863831" cy="566536"/>
            </a:xfrm>
            <a:custGeom>
              <a:avLst/>
              <a:gdLst/>
              <a:ahLst/>
              <a:cxnLst/>
              <a:rect l="0" t="0" r="0" b="0"/>
              <a:pathLst>
                <a:path w="863831" h="566536">
                  <a:moveTo>
                    <a:pt x="606599" y="93827"/>
                  </a:moveTo>
                  <a:lnTo>
                    <a:pt x="601010" y="77060"/>
                  </a:lnTo>
                  <a:lnTo>
                    <a:pt x="588907" y="62589"/>
                  </a:lnTo>
                  <a:lnTo>
                    <a:pt x="546952" y="28645"/>
                  </a:lnTo>
                  <a:lnTo>
                    <a:pt x="501708" y="9653"/>
                  </a:lnTo>
                  <a:lnTo>
                    <a:pt x="445669" y="2207"/>
                  </a:lnTo>
                  <a:lnTo>
                    <a:pt x="384611" y="0"/>
                  </a:lnTo>
                  <a:lnTo>
                    <a:pt x="333244" y="4935"/>
                  </a:lnTo>
                  <a:lnTo>
                    <a:pt x="271124" y="20438"/>
                  </a:lnTo>
                  <a:lnTo>
                    <a:pt x="217234" y="44952"/>
                  </a:lnTo>
                  <a:lnTo>
                    <a:pt x="164427" y="70912"/>
                  </a:lnTo>
                  <a:lnTo>
                    <a:pt x="108991" y="112134"/>
                  </a:lnTo>
                  <a:lnTo>
                    <a:pt x="49361" y="163468"/>
                  </a:lnTo>
                  <a:lnTo>
                    <a:pt x="17849" y="222834"/>
                  </a:lnTo>
                  <a:lnTo>
                    <a:pt x="5681" y="256449"/>
                  </a:lnTo>
                  <a:lnTo>
                    <a:pt x="0" y="308258"/>
                  </a:lnTo>
                  <a:lnTo>
                    <a:pt x="6376" y="360653"/>
                  </a:lnTo>
                  <a:lnTo>
                    <a:pt x="22563" y="409713"/>
                  </a:lnTo>
                  <a:lnTo>
                    <a:pt x="61467" y="468149"/>
                  </a:lnTo>
                  <a:lnTo>
                    <a:pt x="104035" y="506803"/>
                  </a:lnTo>
                  <a:lnTo>
                    <a:pt x="149765" y="534385"/>
                  </a:lnTo>
                  <a:lnTo>
                    <a:pt x="211380" y="555371"/>
                  </a:lnTo>
                  <a:lnTo>
                    <a:pt x="256310" y="563984"/>
                  </a:lnTo>
                  <a:lnTo>
                    <a:pt x="317196" y="566535"/>
                  </a:lnTo>
                  <a:lnTo>
                    <a:pt x="377740" y="564172"/>
                  </a:lnTo>
                  <a:lnTo>
                    <a:pt x="440119" y="552893"/>
                  </a:lnTo>
                  <a:lnTo>
                    <a:pt x="497502" y="539400"/>
                  </a:lnTo>
                  <a:lnTo>
                    <a:pt x="553897" y="525469"/>
                  </a:lnTo>
                  <a:lnTo>
                    <a:pt x="610097" y="505863"/>
                  </a:lnTo>
                  <a:lnTo>
                    <a:pt x="671963" y="472579"/>
                  </a:lnTo>
                  <a:lnTo>
                    <a:pt x="715177" y="444723"/>
                  </a:lnTo>
                  <a:lnTo>
                    <a:pt x="775344" y="393594"/>
                  </a:lnTo>
                  <a:lnTo>
                    <a:pt x="829643" y="332365"/>
                  </a:lnTo>
                  <a:lnTo>
                    <a:pt x="855328" y="272494"/>
                  </a:lnTo>
                  <a:lnTo>
                    <a:pt x="863830" y="241132"/>
                  </a:lnTo>
                  <a:lnTo>
                    <a:pt x="857408" y="192855"/>
                  </a:lnTo>
                  <a:lnTo>
                    <a:pt x="850261" y="164746"/>
                  </a:lnTo>
                  <a:lnTo>
                    <a:pt x="819952" y="114287"/>
                  </a:lnTo>
                  <a:lnTo>
                    <a:pt x="793817" y="88711"/>
                  </a:lnTo>
                  <a:lnTo>
                    <a:pt x="750035" y="66344"/>
                  </a:lnTo>
                  <a:lnTo>
                    <a:pt x="698231" y="48510"/>
                  </a:lnTo>
                  <a:lnTo>
                    <a:pt x="646487" y="36466"/>
                  </a:lnTo>
                  <a:lnTo>
                    <a:pt x="583369" y="34924"/>
                  </a:lnTo>
                  <a:lnTo>
                    <a:pt x="532256" y="42449"/>
                  </a:lnTo>
                  <a:lnTo>
                    <a:pt x="476947" y="52088"/>
                  </a:lnTo>
                  <a:lnTo>
                    <a:pt x="416105" y="68592"/>
                  </a:lnTo>
                  <a:lnTo>
                    <a:pt x="353915" y="938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452932" y="178984"/>
            <a:ext cx="4707903" cy="507047"/>
            <a:chOff x="1452932" y="178984"/>
            <a:chExt cx="4707903" cy="507047"/>
          </a:xfrm>
        </p:grpSpPr>
        <p:sp>
          <p:nvSpPr>
            <p:cNvPr id="5" name="Freeform 4"/>
            <p:cNvSpPr/>
            <p:nvPr/>
          </p:nvSpPr>
          <p:spPr>
            <a:xfrm>
              <a:off x="1452932" y="178984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31586" y="0"/>
                  </a:moveTo>
                  <a:lnTo>
                    <a:pt x="16931" y="55141"/>
                  </a:lnTo>
                  <a:lnTo>
                    <a:pt x="12426" y="103556"/>
                  </a:lnTo>
                  <a:lnTo>
                    <a:pt x="11091" y="160535"/>
                  </a:lnTo>
                  <a:lnTo>
                    <a:pt x="5106" y="221871"/>
                  </a:lnTo>
                  <a:lnTo>
                    <a:pt x="1513" y="284498"/>
                  </a:lnTo>
                  <a:lnTo>
                    <a:pt x="448" y="341919"/>
                  </a:lnTo>
                  <a:lnTo>
                    <a:pt x="89" y="40297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89551" y="221098"/>
              <a:ext cx="37123" cy="431669"/>
            </a:xfrm>
            <a:custGeom>
              <a:avLst/>
              <a:gdLst/>
              <a:ahLst/>
              <a:cxnLst/>
              <a:rect l="0" t="0" r="0" b="0"/>
              <a:pathLst>
                <a:path w="37123" h="431669">
                  <a:moveTo>
                    <a:pt x="37122" y="0"/>
                  </a:moveTo>
                  <a:lnTo>
                    <a:pt x="34003" y="48931"/>
                  </a:lnTo>
                  <a:lnTo>
                    <a:pt x="22468" y="102472"/>
                  </a:lnTo>
                  <a:lnTo>
                    <a:pt x="12373" y="152805"/>
                  </a:lnTo>
                  <a:lnTo>
                    <a:pt x="7562" y="200993"/>
                  </a:lnTo>
                  <a:lnTo>
                    <a:pt x="6137" y="256086"/>
                  </a:lnTo>
                  <a:lnTo>
                    <a:pt x="5715" y="305684"/>
                  </a:lnTo>
                  <a:lnTo>
                    <a:pt x="0" y="355605"/>
                  </a:lnTo>
                  <a:lnTo>
                    <a:pt x="3999" y="418417"/>
                  </a:lnTo>
                  <a:lnTo>
                    <a:pt x="5537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05575" y="463687"/>
              <a:ext cx="178985" cy="20624"/>
            </a:xfrm>
            <a:custGeom>
              <a:avLst/>
              <a:gdLst/>
              <a:ahLst/>
              <a:cxnLst/>
              <a:rect l="0" t="0" r="0" b="0"/>
              <a:pathLst>
                <a:path w="178985" h="20624">
                  <a:moveTo>
                    <a:pt x="178984" y="10095"/>
                  </a:moveTo>
                  <a:lnTo>
                    <a:pt x="141506" y="1762"/>
                  </a:lnTo>
                  <a:lnTo>
                    <a:pt x="90083" y="0"/>
                  </a:lnTo>
                  <a:lnTo>
                    <a:pt x="32356" y="11076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65727" y="457386"/>
              <a:ext cx="160989" cy="163840"/>
            </a:xfrm>
            <a:custGeom>
              <a:avLst/>
              <a:gdLst/>
              <a:ahLst/>
              <a:cxnLst/>
              <a:rect l="0" t="0" r="0" b="0"/>
              <a:pathLst>
                <a:path w="160989" h="163840">
                  <a:moveTo>
                    <a:pt x="118874" y="58510"/>
                  </a:moveTo>
                  <a:lnTo>
                    <a:pt x="124463" y="36153"/>
                  </a:lnTo>
                  <a:lnTo>
                    <a:pt x="122600" y="27228"/>
                  </a:lnTo>
                  <a:lnTo>
                    <a:pt x="111171" y="11071"/>
                  </a:lnTo>
                  <a:lnTo>
                    <a:pt x="91274" y="2331"/>
                  </a:lnTo>
                  <a:lnTo>
                    <a:pt x="79417" y="0"/>
                  </a:lnTo>
                  <a:lnTo>
                    <a:pt x="56884" y="3650"/>
                  </a:lnTo>
                  <a:lnTo>
                    <a:pt x="36340" y="14240"/>
                  </a:lnTo>
                  <a:lnTo>
                    <a:pt x="19411" y="30646"/>
                  </a:lnTo>
                  <a:lnTo>
                    <a:pt x="2316" y="59613"/>
                  </a:lnTo>
                  <a:lnTo>
                    <a:pt x="0" y="83176"/>
                  </a:lnTo>
                  <a:lnTo>
                    <a:pt x="4040" y="108077"/>
                  </a:lnTo>
                  <a:lnTo>
                    <a:pt x="13634" y="130843"/>
                  </a:lnTo>
                  <a:lnTo>
                    <a:pt x="37779" y="157801"/>
                  </a:lnTo>
                  <a:lnTo>
                    <a:pt x="48433" y="162138"/>
                  </a:lnTo>
                  <a:lnTo>
                    <a:pt x="72749" y="163839"/>
                  </a:lnTo>
                  <a:lnTo>
                    <a:pt x="107157" y="158219"/>
                  </a:lnTo>
                  <a:lnTo>
                    <a:pt x="133989" y="143555"/>
                  </a:lnTo>
                  <a:lnTo>
                    <a:pt x="146259" y="127893"/>
                  </a:lnTo>
                  <a:lnTo>
                    <a:pt x="154441" y="109234"/>
                  </a:lnTo>
                  <a:lnTo>
                    <a:pt x="160988" y="690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37243" y="473782"/>
              <a:ext cx="287336" cy="168926"/>
            </a:xfrm>
            <a:custGeom>
              <a:avLst/>
              <a:gdLst/>
              <a:ahLst/>
              <a:cxnLst/>
              <a:rect l="0" t="0" r="0" b="0"/>
              <a:pathLst>
                <a:path w="287336" h="168926">
                  <a:moveTo>
                    <a:pt x="0" y="42114"/>
                  </a:moveTo>
                  <a:lnTo>
                    <a:pt x="8333" y="79592"/>
                  </a:lnTo>
                  <a:lnTo>
                    <a:pt x="11893" y="104394"/>
                  </a:lnTo>
                  <a:lnTo>
                    <a:pt x="27050" y="142326"/>
                  </a:lnTo>
                  <a:lnTo>
                    <a:pt x="39709" y="161132"/>
                  </a:lnTo>
                  <a:lnTo>
                    <a:pt x="48699" y="165913"/>
                  </a:lnTo>
                  <a:lnTo>
                    <a:pt x="71167" y="168106"/>
                  </a:lnTo>
                  <a:lnTo>
                    <a:pt x="90511" y="162061"/>
                  </a:lnTo>
                  <a:lnTo>
                    <a:pt x="121994" y="139117"/>
                  </a:lnTo>
                  <a:lnTo>
                    <a:pt x="138052" y="113359"/>
                  </a:lnTo>
                  <a:lnTo>
                    <a:pt x="142337" y="110668"/>
                  </a:lnTo>
                  <a:lnTo>
                    <a:pt x="146364" y="112383"/>
                  </a:lnTo>
                  <a:lnTo>
                    <a:pt x="153958" y="123647"/>
                  </a:lnTo>
                  <a:lnTo>
                    <a:pt x="171485" y="156355"/>
                  </a:lnTo>
                  <a:lnTo>
                    <a:pt x="177494" y="163898"/>
                  </a:lnTo>
                  <a:lnTo>
                    <a:pt x="186180" y="167757"/>
                  </a:lnTo>
                  <a:lnTo>
                    <a:pt x="208309" y="168925"/>
                  </a:lnTo>
                  <a:lnTo>
                    <a:pt x="241486" y="157417"/>
                  </a:lnTo>
                  <a:lnTo>
                    <a:pt x="267953" y="139189"/>
                  </a:lnTo>
                  <a:lnTo>
                    <a:pt x="285024" y="113381"/>
                  </a:lnTo>
                  <a:lnTo>
                    <a:pt x="287335" y="90556"/>
                  </a:lnTo>
                  <a:lnTo>
                    <a:pt x="276268" y="33589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54603" y="524504"/>
              <a:ext cx="240693" cy="129650"/>
            </a:xfrm>
            <a:custGeom>
              <a:avLst/>
              <a:gdLst/>
              <a:ahLst/>
              <a:cxnLst/>
              <a:rect l="0" t="0" r="0" b="0"/>
              <a:pathLst>
                <a:path w="240693" h="129650">
                  <a:moveTo>
                    <a:pt x="9065" y="1920"/>
                  </a:moveTo>
                  <a:lnTo>
                    <a:pt x="5945" y="44612"/>
                  </a:lnTo>
                  <a:lnTo>
                    <a:pt x="0" y="91852"/>
                  </a:lnTo>
                  <a:lnTo>
                    <a:pt x="4559" y="126833"/>
                  </a:lnTo>
                  <a:lnTo>
                    <a:pt x="6061" y="129649"/>
                  </a:lnTo>
                  <a:lnTo>
                    <a:pt x="7063" y="126847"/>
                  </a:lnTo>
                  <a:lnTo>
                    <a:pt x="20342" y="71452"/>
                  </a:lnTo>
                  <a:lnTo>
                    <a:pt x="33463" y="35390"/>
                  </a:lnTo>
                  <a:lnTo>
                    <a:pt x="39368" y="24234"/>
                  </a:lnTo>
                  <a:lnTo>
                    <a:pt x="46815" y="19136"/>
                  </a:lnTo>
                  <a:lnTo>
                    <a:pt x="55288" y="18077"/>
                  </a:lnTo>
                  <a:lnTo>
                    <a:pt x="64447" y="19710"/>
                  </a:lnTo>
                  <a:lnTo>
                    <a:pt x="71723" y="24309"/>
                  </a:lnTo>
                  <a:lnTo>
                    <a:pt x="82926" y="38777"/>
                  </a:lnTo>
                  <a:lnTo>
                    <a:pt x="95811" y="66653"/>
                  </a:lnTo>
                  <a:lnTo>
                    <a:pt x="99651" y="69642"/>
                  </a:lnTo>
                  <a:lnTo>
                    <a:pt x="103381" y="68125"/>
                  </a:lnTo>
                  <a:lnTo>
                    <a:pt x="110645" y="57081"/>
                  </a:lnTo>
                  <a:lnTo>
                    <a:pt x="127959" y="24515"/>
                  </a:lnTo>
                  <a:lnTo>
                    <a:pt x="141455" y="10792"/>
                  </a:lnTo>
                  <a:lnTo>
                    <a:pt x="159152" y="794"/>
                  </a:lnTo>
                  <a:lnTo>
                    <a:pt x="167615" y="0"/>
                  </a:lnTo>
                  <a:lnTo>
                    <a:pt x="183257" y="5356"/>
                  </a:lnTo>
                  <a:lnTo>
                    <a:pt x="205217" y="27115"/>
                  </a:lnTo>
                  <a:lnTo>
                    <a:pt x="220952" y="55789"/>
                  </a:lnTo>
                  <a:lnTo>
                    <a:pt x="232070" y="109461"/>
                  </a:lnTo>
                  <a:lnTo>
                    <a:pt x="240692" y="128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47937" y="505367"/>
              <a:ext cx="138051" cy="158057"/>
            </a:xfrm>
            <a:custGeom>
              <a:avLst/>
              <a:gdLst/>
              <a:ahLst/>
              <a:cxnLst/>
              <a:rect l="0" t="0" r="0" b="0"/>
              <a:pathLst>
                <a:path w="138051" h="158057">
                  <a:moveTo>
                    <a:pt x="0" y="0"/>
                  </a:moveTo>
                  <a:lnTo>
                    <a:pt x="0" y="58617"/>
                  </a:lnTo>
                  <a:lnTo>
                    <a:pt x="5590" y="93407"/>
                  </a:lnTo>
                  <a:lnTo>
                    <a:pt x="20244" y="125943"/>
                  </a:lnTo>
                  <a:lnTo>
                    <a:pt x="39404" y="152220"/>
                  </a:lnTo>
                  <a:lnTo>
                    <a:pt x="48496" y="156462"/>
                  </a:lnTo>
                  <a:lnTo>
                    <a:pt x="71077" y="158056"/>
                  </a:lnTo>
                  <a:lnTo>
                    <a:pt x="90472" y="151746"/>
                  </a:lnTo>
                  <a:lnTo>
                    <a:pt x="98919" y="146788"/>
                  </a:lnTo>
                  <a:lnTo>
                    <a:pt x="121986" y="117452"/>
                  </a:lnTo>
                  <a:lnTo>
                    <a:pt x="138050" y="79125"/>
                  </a:lnTo>
                  <a:lnTo>
                    <a:pt x="137835" y="22797"/>
                  </a:lnTo>
                  <a:lnTo>
                    <a:pt x="13687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55418" y="515347"/>
              <a:ext cx="139961" cy="160737"/>
            </a:xfrm>
            <a:custGeom>
              <a:avLst/>
              <a:gdLst/>
              <a:ahLst/>
              <a:cxnLst/>
              <a:rect l="0" t="0" r="0" b="0"/>
              <a:pathLst>
                <a:path w="139961" h="160737">
                  <a:moveTo>
                    <a:pt x="108375" y="21606"/>
                  </a:moveTo>
                  <a:lnTo>
                    <a:pt x="102786" y="4838"/>
                  </a:lnTo>
                  <a:lnTo>
                    <a:pt x="96460" y="1069"/>
                  </a:lnTo>
                  <a:lnTo>
                    <a:pt x="76953" y="0"/>
                  </a:lnTo>
                  <a:lnTo>
                    <a:pt x="45252" y="11565"/>
                  </a:lnTo>
                  <a:lnTo>
                    <a:pt x="19222" y="35398"/>
                  </a:lnTo>
                  <a:lnTo>
                    <a:pt x="2280" y="64687"/>
                  </a:lnTo>
                  <a:lnTo>
                    <a:pt x="0" y="88326"/>
                  </a:lnTo>
                  <a:lnTo>
                    <a:pt x="4056" y="113260"/>
                  </a:lnTo>
                  <a:lnTo>
                    <a:pt x="13658" y="136041"/>
                  </a:lnTo>
                  <a:lnTo>
                    <a:pt x="28844" y="151624"/>
                  </a:lnTo>
                  <a:lnTo>
                    <a:pt x="37806" y="157418"/>
                  </a:lnTo>
                  <a:lnTo>
                    <a:pt x="63363" y="160736"/>
                  </a:lnTo>
                  <a:lnTo>
                    <a:pt x="124154" y="151538"/>
                  </a:lnTo>
                  <a:lnTo>
                    <a:pt x="139960" y="1479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58549" y="336911"/>
              <a:ext cx="200043" cy="305328"/>
            </a:xfrm>
            <a:custGeom>
              <a:avLst/>
              <a:gdLst/>
              <a:ahLst/>
              <a:cxnLst/>
              <a:rect l="0" t="0" r="0" b="0"/>
              <a:pathLst>
                <a:path w="200043" h="305328">
                  <a:moveTo>
                    <a:pt x="0" y="0"/>
                  </a:moveTo>
                  <a:lnTo>
                    <a:pt x="3120" y="57264"/>
                  </a:lnTo>
                  <a:lnTo>
                    <a:pt x="8333" y="106655"/>
                  </a:lnTo>
                  <a:lnTo>
                    <a:pt x="12998" y="155214"/>
                  </a:lnTo>
                  <a:lnTo>
                    <a:pt x="15549" y="202357"/>
                  </a:lnTo>
                  <a:lnTo>
                    <a:pt x="15136" y="247131"/>
                  </a:lnTo>
                  <a:lnTo>
                    <a:pt x="19887" y="299291"/>
                  </a:lnTo>
                  <a:lnTo>
                    <a:pt x="19108" y="303642"/>
                  </a:lnTo>
                  <a:lnTo>
                    <a:pt x="17418" y="301864"/>
                  </a:lnTo>
                  <a:lnTo>
                    <a:pt x="15121" y="295999"/>
                  </a:lnTo>
                  <a:lnTo>
                    <a:pt x="15689" y="280124"/>
                  </a:lnTo>
                  <a:lnTo>
                    <a:pt x="32039" y="220735"/>
                  </a:lnTo>
                  <a:lnTo>
                    <a:pt x="35397" y="210328"/>
                  </a:lnTo>
                  <a:lnTo>
                    <a:pt x="48487" y="192525"/>
                  </a:lnTo>
                  <a:lnTo>
                    <a:pt x="56891" y="184502"/>
                  </a:lnTo>
                  <a:lnTo>
                    <a:pt x="78707" y="175588"/>
                  </a:lnTo>
                  <a:lnTo>
                    <a:pt x="91076" y="173211"/>
                  </a:lnTo>
                  <a:lnTo>
                    <a:pt x="114178" y="176808"/>
                  </a:lnTo>
                  <a:lnTo>
                    <a:pt x="125252" y="181043"/>
                  </a:lnTo>
                  <a:lnTo>
                    <a:pt x="143795" y="198227"/>
                  </a:lnTo>
                  <a:lnTo>
                    <a:pt x="169174" y="241797"/>
                  </a:lnTo>
                  <a:lnTo>
                    <a:pt x="189145" y="288512"/>
                  </a:lnTo>
                  <a:lnTo>
                    <a:pt x="200042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82606" y="342919"/>
              <a:ext cx="155011" cy="315460"/>
            </a:xfrm>
            <a:custGeom>
              <a:avLst/>
              <a:gdLst/>
              <a:ahLst/>
              <a:cxnLst/>
              <a:rect l="0" t="0" r="0" b="0"/>
              <a:pathLst>
                <a:path w="155011" h="315460">
                  <a:moveTo>
                    <a:pt x="81311" y="246676"/>
                  </a:moveTo>
                  <a:lnTo>
                    <a:pt x="89644" y="209198"/>
                  </a:lnTo>
                  <a:lnTo>
                    <a:pt x="90376" y="197125"/>
                  </a:lnTo>
                  <a:lnTo>
                    <a:pt x="84950" y="177470"/>
                  </a:lnTo>
                  <a:lnTo>
                    <a:pt x="80227" y="168953"/>
                  </a:lnTo>
                  <a:lnTo>
                    <a:pt x="72399" y="164445"/>
                  </a:lnTo>
                  <a:lnTo>
                    <a:pt x="51224" y="162556"/>
                  </a:lnTo>
                  <a:lnTo>
                    <a:pt x="32454" y="168735"/>
                  </a:lnTo>
                  <a:lnTo>
                    <a:pt x="24173" y="173659"/>
                  </a:lnTo>
                  <a:lnTo>
                    <a:pt x="11852" y="191607"/>
                  </a:lnTo>
                  <a:lnTo>
                    <a:pt x="3647" y="215182"/>
                  </a:lnTo>
                  <a:lnTo>
                    <a:pt x="0" y="241258"/>
                  </a:lnTo>
                  <a:lnTo>
                    <a:pt x="4618" y="265325"/>
                  </a:lnTo>
                  <a:lnTo>
                    <a:pt x="20372" y="295486"/>
                  </a:lnTo>
                  <a:lnTo>
                    <a:pt x="26647" y="303782"/>
                  </a:lnTo>
                  <a:lnTo>
                    <a:pt x="46098" y="313001"/>
                  </a:lnTo>
                  <a:lnTo>
                    <a:pt x="57835" y="315459"/>
                  </a:lnTo>
                  <a:lnTo>
                    <a:pt x="68000" y="314758"/>
                  </a:lnTo>
                  <a:lnTo>
                    <a:pt x="85533" y="307741"/>
                  </a:lnTo>
                  <a:lnTo>
                    <a:pt x="98005" y="293703"/>
                  </a:lnTo>
                  <a:lnTo>
                    <a:pt x="119341" y="244767"/>
                  </a:lnTo>
                  <a:lnTo>
                    <a:pt x="133840" y="189844"/>
                  </a:lnTo>
                  <a:lnTo>
                    <a:pt x="142380" y="128605"/>
                  </a:lnTo>
                  <a:lnTo>
                    <a:pt x="142897" y="71449"/>
                  </a:lnTo>
                  <a:lnTo>
                    <a:pt x="134783" y="30331"/>
                  </a:lnTo>
                  <a:lnTo>
                    <a:pt x="124184" y="6633"/>
                  </a:lnTo>
                  <a:lnTo>
                    <a:pt x="118082" y="1250"/>
                  </a:lnTo>
                  <a:lnTo>
                    <a:pt x="111674" y="0"/>
                  </a:lnTo>
                  <a:lnTo>
                    <a:pt x="105062" y="1507"/>
                  </a:lnTo>
                  <a:lnTo>
                    <a:pt x="100655" y="8361"/>
                  </a:lnTo>
                  <a:lnTo>
                    <a:pt x="93581" y="61388"/>
                  </a:lnTo>
                  <a:lnTo>
                    <a:pt x="92184" y="122599"/>
                  </a:lnTo>
                  <a:lnTo>
                    <a:pt x="93077" y="179750"/>
                  </a:lnTo>
                  <a:lnTo>
                    <a:pt x="103306" y="232980"/>
                  </a:lnTo>
                  <a:lnTo>
                    <a:pt x="106502" y="244564"/>
                  </a:lnTo>
                  <a:lnTo>
                    <a:pt x="119413" y="263675"/>
                  </a:lnTo>
                  <a:lnTo>
                    <a:pt x="155010" y="309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11316" y="558010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6788" y="61110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32373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30213" y="397722"/>
              <a:ext cx="144316" cy="288309"/>
            </a:xfrm>
            <a:custGeom>
              <a:avLst/>
              <a:gdLst/>
              <a:ahLst/>
              <a:cxnLst/>
              <a:rect l="0" t="0" r="0" b="0"/>
              <a:pathLst>
                <a:path w="144316" h="288309">
                  <a:moveTo>
                    <a:pt x="70616" y="223459"/>
                  </a:moveTo>
                  <a:lnTo>
                    <a:pt x="76205" y="206691"/>
                  </a:lnTo>
                  <a:lnTo>
                    <a:pt x="74091" y="173907"/>
                  </a:lnTo>
                  <a:lnTo>
                    <a:pt x="68253" y="167028"/>
                  </a:lnTo>
                  <a:lnTo>
                    <a:pt x="59682" y="163611"/>
                  </a:lnTo>
                  <a:lnTo>
                    <a:pt x="49289" y="162503"/>
                  </a:lnTo>
                  <a:lnTo>
                    <a:pt x="31501" y="167512"/>
                  </a:lnTo>
                  <a:lnTo>
                    <a:pt x="23482" y="172123"/>
                  </a:lnTo>
                  <a:lnTo>
                    <a:pt x="11453" y="186605"/>
                  </a:lnTo>
                  <a:lnTo>
                    <a:pt x="3377" y="205910"/>
                  </a:lnTo>
                  <a:lnTo>
                    <a:pt x="0" y="241916"/>
                  </a:lnTo>
                  <a:lnTo>
                    <a:pt x="3356" y="264417"/>
                  </a:lnTo>
                  <a:lnTo>
                    <a:pt x="8228" y="272991"/>
                  </a:lnTo>
                  <a:lnTo>
                    <a:pt x="23001" y="285638"/>
                  </a:lnTo>
                  <a:lnTo>
                    <a:pt x="31854" y="288308"/>
                  </a:lnTo>
                  <a:lnTo>
                    <a:pt x="51048" y="288156"/>
                  </a:lnTo>
                  <a:lnTo>
                    <a:pt x="59910" y="282968"/>
                  </a:lnTo>
                  <a:lnTo>
                    <a:pt x="98207" y="239325"/>
                  </a:lnTo>
                  <a:lnTo>
                    <a:pt x="122270" y="182857"/>
                  </a:lnTo>
                  <a:lnTo>
                    <a:pt x="139506" y="120496"/>
                  </a:lnTo>
                  <a:lnTo>
                    <a:pt x="143365" y="65297"/>
                  </a:lnTo>
                  <a:lnTo>
                    <a:pt x="138538" y="9333"/>
                  </a:lnTo>
                  <a:lnTo>
                    <a:pt x="134615" y="2330"/>
                  </a:lnTo>
                  <a:lnTo>
                    <a:pt x="129659" y="0"/>
                  </a:lnTo>
                  <a:lnTo>
                    <a:pt x="124016" y="787"/>
                  </a:lnTo>
                  <a:lnTo>
                    <a:pt x="120254" y="5991"/>
                  </a:lnTo>
                  <a:lnTo>
                    <a:pt x="114959" y="36841"/>
                  </a:lnTo>
                  <a:lnTo>
                    <a:pt x="113170" y="95956"/>
                  </a:lnTo>
                  <a:lnTo>
                    <a:pt x="112817" y="158629"/>
                  </a:lnTo>
                  <a:lnTo>
                    <a:pt x="119982" y="211693"/>
                  </a:lnTo>
                  <a:lnTo>
                    <a:pt x="124627" y="248699"/>
                  </a:lnTo>
                  <a:lnTo>
                    <a:pt x="144315" y="2761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16684" y="389554"/>
              <a:ext cx="217698" cy="255927"/>
            </a:xfrm>
            <a:custGeom>
              <a:avLst/>
              <a:gdLst/>
              <a:ahLst/>
              <a:cxnLst/>
              <a:rect l="0" t="0" r="0" b="0"/>
              <a:pathLst>
                <a:path w="217698" h="255927">
                  <a:moveTo>
                    <a:pt x="200041" y="0"/>
                  </a:moveTo>
                  <a:lnTo>
                    <a:pt x="203161" y="54144"/>
                  </a:lnTo>
                  <a:lnTo>
                    <a:pt x="209106" y="109091"/>
                  </a:lnTo>
                  <a:lnTo>
                    <a:pt x="217516" y="166175"/>
                  </a:lnTo>
                  <a:lnTo>
                    <a:pt x="217697" y="213144"/>
                  </a:lnTo>
                  <a:lnTo>
                    <a:pt x="209448" y="238620"/>
                  </a:lnTo>
                  <a:lnTo>
                    <a:pt x="201633" y="246817"/>
                  </a:lnTo>
                  <a:lnTo>
                    <a:pt x="180472" y="255926"/>
                  </a:lnTo>
                  <a:lnTo>
                    <a:pt x="142250" y="255464"/>
                  </a:lnTo>
                  <a:lnTo>
                    <a:pt x="87413" y="237592"/>
                  </a:lnTo>
                  <a:lnTo>
                    <a:pt x="34641" y="22158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21969" y="336911"/>
              <a:ext cx="273741" cy="94758"/>
            </a:xfrm>
            <a:custGeom>
              <a:avLst/>
              <a:gdLst/>
              <a:ahLst/>
              <a:cxnLst/>
              <a:rect l="0" t="0" r="0" b="0"/>
              <a:pathLst>
                <a:path w="273741" h="94758">
                  <a:moveTo>
                    <a:pt x="273740" y="0"/>
                  </a:moveTo>
                  <a:lnTo>
                    <a:pt x="255760" y="15642"/>
                  </a:lnTo>
                  <a:lnTo>
                    <a:pt x="203999" y="34844"/>
                  </a:lnTo>
                  <a:lnTo>
                    <a:pt x="150303" y="50254"/>
                  </a:lnTo>
                  <a:lnTo>
                    <a:pt x="94637" y="71495"/>
                  </a:lnTo>
                  <a:lnTo>
                    <a:pt x="38580" y="8730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19147" y="487370"/>
              <a:ext cx="139803" cy="175926"/>
            </a:xfrm>
            <a:custGeom>
              <a:avLst/>
              <a:gdLst/>
              <a:ahLst/>
              <a:cxnLst/>
              <a:rect l="0" t="0" r="0" b="0"/>
              <a:pathLst>
                <a:path w="139803" h="175926">
                  <a:moveTo>
                    <a:pt x="44977" y="70640"/>
                  </a:moveTo>
                  <a:lnTo>
                    <a:pt x="107069" y="65051"/>
                  </a:lnTo>
                  <a:lnTo>
                    <a:pt x="133824" y="50396"/>
                  </a:lnTo>
                  <a:lnTo>
                    <a:pt x="138133" y="43106"/>
                  </a:lnTo>
                  <a:lnTo>
                    <a:pt x="139802" y="25647"/>
                  </a:lnTo>
                  <a:lnTo>
                    <a:pt x="136270" y="18418"/>
                  </a:lnTo>
                  <a:lnTo>
                    <a:pt x="122986" y="7266"/>
                  </a:lnTo>
                  <a:lnTo>
                    <a:pt x="90187" y="0"/>
                  </a:lnTo>
                  <a:lnTo>
                    <a:pt x="50833" y="3436"/>
                  </a:lnTo>
                  <a:lnTo>
                    <a:pt x="29642" y="11916"/>
                  </a:lnTo>
                  <a:lnTo>
                    <a:pt x="20716" y="17452"/>
                  </a:lnTo>
                  <a:lnTo>
                    <a:pt x="7678" y="32963"/>
                  </a:lnTo>
                  <a:lnTo>
                    <a:pt x="2563" y="42012"/>
                  </a:lnTo>
                  <a:lnTo>
                    <a:pt x="0" y="64546"/>
                  </a:lnTo>
                  <a:lnTo>
                    <a:pt x="3930" y="88988"/>
                  </a:lnTo>
                  <a:lnTo>
                    <a:pt x="19297" y="121310"/>
                  </a:lnTo>
                  <a:lnTo>
                    <a:pt x="32003" y="138393"/>
                  </a:lnTo>
                  <a:lnTo>
                    <a:pt x="57900" y="155576"/>
                  </a:lnTo>
                  <a:lnTo>
                    <a:pt x="108148" y="1759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17491" y="503491"/>
              <a:ext cx="155252" cy="161932"/>
            </a:xfrm>
            <a:custGeom>
              <a:avLst/>
              <a:gdLst/>
              <a:ahLst/>
              <a:cxnLst/>
              <a:rect l="0" t="0" r="0" b="0"/>
              <a:pathLst>
                <a:path w="155252" h="161932">
                  <a:moveTo>
                    <a:pt x="4560" y="65047"/>
                  </a:moveTo>
                  <a:lnTo>
                    <a:pt x="10149" y="127140"/>
                  </a:lnTo>
                  <a:lnTo>
                    <a:pt x="8036" y="159484"/>
                  </a:lnTo>
                  <a:lnTo>
                    <a:pt x="5708" y="161931"/>
                  </a:lnTo>
                  <a:lnTo>
                    <a:pt x="2985" y="158882"/>
                  </a:lnTo>
                  <a:lnTo>
                    <a:pt x="0" y="152170"/>
                  </a:lnTo>
                  <a:lnTo>
                    <a:pt x="2446" y="100541"/>
                  </a:lnTo>
                  <a:lnTo>
                    <a:pt x="6274" y="60486"/>
                  </a:lnTo>
                  <a:lnTo>
                    <a:pt x="21186" y="32760"/>
                  </a:lnTo>
                  <a:lnTo>
                    <a:pt x="33786" y="17162"/>
                  </a:lnTo>
                  <a:lnTo>
                    <a:pt x="59623" y="816"/>
                  </a:lnTo>
                  <a:lnTo>
                    <a:pt x="69345" y="0"/>
                  </a:lnTo>
                  <a:lnTo>
                    <a:pt x="89505" y="5332"/>
                  </a:lnTo>
                  <a:lnTo>
                    <a:pt x="107044" y="18620"/>
                  </a:lnTo>
                  <a:lnTo>
                    <a:pt x="137368" y="61336"/>
                  </a:lnTo>
                  <a:lnTo>
                    <a:pt x="153225" y="95533"/>
                  </a:lnTo>
                  <a:lnTo>
                    <a:pt x="155251" y="120321"/>
                  </a:lnTo>
                  <a:lnTo>
                    <a:pt x="151959" y="1598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66576" y="439647"/>
              <a:ext cx="163494" cy="210007"/>
            </a:xfrm>
            <a:custGeom>
              <a:avLst/>
              <a:gdLst/>
              <a:ahLst/>
              <a:cxnLst/>
              <a:rect l="0" t="0" r="0" b="0"/>
              <a:pathLst>
                <a:path w="163494" h="210007">
                  <a:moveTo>
                    <a:pt x="8200" y="97306"/>
                  </a:moveTo>
                  <a:lnTo>
                    <a:pt x="41822" y="103372"/>
                  </a:lnTo>
                  <a:lnTo>
                    <a:pt x="101607" y="92747"/>
                  </a:lnTo>
                  <a:lnTo>
                    <a:pt x="134143" y="77368"/>
                  </a:lnTo>
                  <a:lnTo>
                    <a:pt x="160421" y="52404"/>
                  </a:lnTo>
                  <a:lnTo>
                    <a:pt x="163493" y="42805"/>
                  </a:lnTo>
                  <a:lnTo>
                    <a:pt x="160667" y="22780"/>
                  </a:lnTo>
                  <a:lnTo>
                    <a:pt x="154299" y="14867"/>
                  </a:lnTo>
                  <a:lnTo>
                    <a:pt x="134744" y="2955"/>
                  </a:lnTo>
                  <a:lnTo>
                    <a:pt x="110455" y="0"/>
                  </a:lnTo>
                  <a:lnTo>
                    <a:pt x="85232" y="3756"/>
                  </a:lnTo>
                  <a:lnTo>
                    <a:pt x="52472" y="19025"/>
                  </a:lnTo>
                  <a:lnTo>
                    <a:pt x="35286" y="31709"/>
                  </a:lnTo>
                  <a:lnTo>
                    <a:pt x="18046" y="57593"/>
                  </a:lnTo>
                  <a:lnTo>
                    <a:pt x="2910" y="98950"/>
                  </a:lnTo>
                  <a:lnTo>
                    <a:pt x="0" y="124163"/>
                  </a:lnTo>
                  <a:lnTo>
                    <a:pt x="4946" y="147847"/>
                  </a:lnTo>
                  <a:lnTo>
                    <a:pt x="20884" y="177792"/>
                  </a:lnTo>
                  <a:lnTo>
                    <a:pt x="27184" y="186058"/>
                  </a:lnTo>
                  <a:lnTo>
                    <a:pt x="46664" y="198362"/>
                  </a:lnTo>
                  <a:lnTo>
                    <a:pt x="72089" y="206561"/>
                  </a:lnTo>
                  <a:lnTo>
                    <a:pt x="115778" y="210006"/>
                  </a:lnTo>
                  <a:lnTo>
                    <a:pt x="155600" y="202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13640" y="502068"/>
              <a:ext cx="192806" cy="150881"/>
            </a:xfrm>
            <a:custGeom>
              <a:avLst/>
              <a:gdLst/>
              <a:ahLst/>
              <a:cxnLst/>
              <a:rect l="0" t="0" r="0" b="0"/>
              <a:pathLst>
                <a:path w="192806" h="150881">
                  <a:moveTo>
                    <a:pt x="150691" y="87527"/>
                  </a:moveTo>
                  <a:lnTo>
                    <a:pt x="150691" y="65171"/>
                  </a:lnTo>
                  <a:lnTo>
                    <a:pt x="144452" y="47955"/>
                  </a:lnTo>
                  <a:lnTo>
                    <a:pt x="121383" y="17839"/>
                  </a:lnTo>
                  <a:lnTo>
                    <a:pt x="95604" y="2018"/>
                  </a:lnTo>
                  <a:lnTo>
                    <a:pt x="75905" y="0"/>
                  </a:lnTo>
                  <a:lnTo>
                    <a:pt x="56621" y="4173"/>
                  </a:lnTo>
                  <a:lnTo>
                    <a:pt x="25178" y="25915"/>
                  </a:lnTo>
                  <a:lnTo>
                    <a:pt x="11849" y="40257"/>
                  </a:lnTo>
                  <a:lnTo>
                    <a:pt x="2026" y="58330"/>
                  </a:lnTo>
                  <a:lnTo>
                    <a:pt x="0" y="78060"/>
                  </a:lnTo>
                  <a:lnTo>
                    <a:pt x="8231" y="119322"/>
                  </a:lnTo>
                  <a:lnTo>
                    <a:pt x="23342" y="145171"/>
                  </a:lnTo>
                  <a:lnTo>
                    <a:pt x="30697" y="149353"/>
                  </a:lnTo>
                  <a:lnTo>
                    <a:pt x="48227" y="150880"/>
                  </a:lnTo>
                  <a:lnTo>
                    <a:pt x="77828" y="145163"/>
                  </a:lnTo>
                  <a:lnTo>
                    <a:pt x="103236" y="130471"/>
                  </a:lnTo>
                  <a:lnTo>
                    <a:pt x="115172" y="114802"/>
                  </a:lnTo>
                  <a:lnTo>
                    <a:pt x="119992" y="105711"/>
                  </a:lnTo>
                  <a:lnTo>
                    <a:pt x="124376" y="103159"/>
                  </a:lnTo>
                  <a:lnTo>
                    <a:pt x="128469" y="104968"/>
                  </a:lnTo>
                  <a:lnTo>
                    <a:pt x="156603" y="138957"/>
                  </a:lnTo>
                  <a:lnTo>
                    <a:pt x="192805" y="1506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01202" y="305326"/>
              <a:ext cx="1" cy="347441"/>
            </a:xfrm>
            <a:custGeom>
              <a:avLst/>
              <a:gdLst/>
              <a:ahLst/>
              <a:cxnLst/>
              <a:rect l="0" t="0" r="0" b="0"/>
              <a:pathLst>
                <a:path w="1" h="347441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6"/>
                  </a:lnTo>
                  <a:lnTo>
                    <a:pt x="0" y="217402"/>
                  </a:lnTo>
                  <a:lnTo>
                    <a:pt x="0" y="270176"/>
                  </a:lnTo>
                  <a:lnTo>
                    <a:pt x="0" y="32732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74860" y="452725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58818" y="17958"/>
                  </a:lnTo>
                  <a:lnTo>
                    <a:pt x="104767" y="28547"/>
                  </a:lnTo>
                  <a:lnTo>
                    <a:pt x="49031" y="309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80186" y="326383"/>
              <a:ext cx="180649" cy="210571"/>
            </a:xfrm>
            <a:custGeom>
              <a:avLst/>
              <a:gdLst/>
              <a:ahLst/>
              <a:cxnLst/>
              <a:rect l="0" t="0" r="0" b="0"/>
              <a:pathLst>
                <a:path w="180649" h="210571">
                  <a:moveTo>
                    <a:pt x="0" y="0"/>
                  </a:moveTo>
                  <a:lnTo>
                    <a:pt x="48931" y="3119"/>
                  </a:lnTo>
                  <a:lnTo>
                    <a:pt x="102472" y="14654"/>
                  </a:lnTo>
                  <a:lnTo>
                    <a:pt x="145674" y="29367"/>
                  </a:lnTo>
                  <a:lnTo>
                    <a:pt x="162620" y="40738"/>
                  </a:lnTo>
                  <a:lnTo>
                    <a:pt x="174832" y="56710"/>
                  </a:lnTo>
                  <a:lnTo>
                    <a:pt x="179725" y="65883"/>
                  </a:lnTo>
                  <a:lnTo>
                    <a:pt x="180648" y="74338"/>
                  </a:lnTo>
                  <a:lnTo>
                    <a:pt x="175435" y="89971"/>
                  </a:lnTo>
                  <a:lnTo>
                    <a:pt x="162200" y="101598"/>
                  </a:lnTo>
                  <a:lnTo>
                    <a:pt x="104736" y="129138"/>
                  </a:lnTo>
                  <a:lnTo>
                    <a:pt x="94391" y="135225"/>
                  </a:lnTo>
                  <a:lnTo>
                    <a:pt x="88664" y="142792"/>
                  </a:lnTo>
                  <a:lnTo>
                    <a:pt x="86015" y="151347"/>
                  </a:lnTo>
                  <a:lnTo>
                    <a:pt x="85420" y="160559"/>
                  </a:lnTo>
                  <a:lnTo>
                    <a:pt x="90997" y="180154"/>
                  </a:lnTo>
                  <a:lnTo>
                    <a:pt x="10528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17057" y="631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88815" y="1042321"/>
            <a:ext cx="4343807" cy="558011"/>
            <a:chOff x="688815" y="1042321"/>
            <a:chExt cx="4343807" cy="558011"/>
          </a:xfrm>
        </p:grpSpPr>
        <p:sp>
          <p:nvSpPr>
            <p:cNvPr id="29" name="Freeform 28"/>
            <p:cNvSpPr/>
            <p:nvPr/>
          </p:nvSpPr>
          <p:spPr>
            <a:xfrm>
              <a:off x="688815" y="1042321"/>
              <a:ext cx="598792" cy="419164"/>
            </a:xfrm>
            <a:custGeom>
              <a:avLst/>
              <a:gdLst/>
              <a:ahLst/>
              <a:cxnLst/>
              <a:rect l="0" t="0" r="0" b="0"/>
              <a:pathLst>
                <a:path w="598792" h="419164">
                  <a:moveTo>
                    <a:pt x="6065" y="31585"/>
                  </a:moveTo>
                  <a:lnTo>
                    <a:pt x="0" y="65207"/>
                  </a:lnTo>
                  <a:lnTo>
                    <a:pt x="4521" y="120028"/>
                  </a:lnTo>
                  <a:lnTo>
                    <a:pt x="8727" y="169705"/>
                  </a:lnTo>
                  <a:lnTo>
                    <a:pt x="17383" y="221468"/>
                  </a:lnTo>
                  <a:lnTo>
                    <a:pt x="30788" y="280183"/>
                  </a:lnTo>
                  <a:lnTo>
                    <a:pt x="60342" y="333982"/>
                  </a:lnTo>
                  <a:lnTo>
                    <a:pt x="83888" y="373348"/>
                  </a:lnTo>
                  <a:lnTo>
                    <a:pt x="132950" y="416420"/>
                  </a:lnTo>
                  <a:lnTo>
                    <a:pt x="144468" y="419163"/>
                  </a:lnTo>
                  <a:lnTo>
                    <a:pt x="169743" y="415972"/>
                  </a:lnTo>
                  <a:lnTo>
                    <a:pt x="190335" y="400516"/>
                  </a:lnTo>
                  <a:lnTo>
                    <a:pt x="231153" y="339092"/>
                  </a:lnTo>
                  <a:lnTo>
                    <a:pt x="256422" y="297913"/>
                  </a:lnTo>
                  <a:lnTo>
                    <a:pt x="269858" y="245197"/>
                  </a:lnTo>
                  <a:lnTo>
                    <a:pt x="273174" y="233655"/>
                  </a:lnTo>
                  <a:lnTo>
                    <a:pt x="276555" y="229469"/>
                  </a:lnTo>
                  <a:lnTo>
                    <a:pt x="279978" y="230188"/>
                  </a:lnTo>
                  <a:lnTo>
                    <a:pt x="283430" y="234177"/>
                  </a:lnTo>
                  <a:lnTo>
                    <a:pt x="309972" y="288893"/>
                  </a:lnTo>
                  <a:lnTo>
                    <a:pt x="350180" y="347846"/>
                  </a:lnTo>
                  <a:lnTo>
                    <a:pt x="367235" y="362439"/>
                  </a:lnTo>
                  <a:lnTo>
                    <a:pt x="406781" y="381338"/>
                  </a:lnTo>
                  <a:lnTo>
                    <a:pt x="430606" y="379664"/>
                  </a:lnTo>
                  <a:lnTo>
                    <a:pt x="484029" y="359525"/>
                  </a:lnTo>
                  <a:lnTo>
                    <a:pt x="542183" y="306340"/>
                  </a:lnTo>
                  <a:lnTo>
                    <a:pt x="561365" y="283550"/>
                  </a:lnTo>
                  <a:lnTo>
                    <a:pt x="583211" y="230791"/>
                  </a:lnTo>
                  <a:lnTo>
                    <a:pt x="598791" y="169721"/>
                  </a:lnTo>
                  <a:lnTo>
                    <a:pt x="598408" y="118658"/>
                  </a:lnTo>
                  <a:lnTo>
                    <a:pt x="590886" y="77662"/>
                  </a:lnTo>
                  <a:lnTo>
                    <a:pt x="560891" y="14271"/>
                  </a:lnTo>
                  <a:lnTo>
                    <a:pt x="5535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60610" y="1305533"/>
              <a:ext cx="148012" cy="158280"/>
            </a:xfrm>
            <a:custGeom>
              <a:avLst/>
              <a:gdLst/>
              <a:ahLst/>
              <a:cxnLst/>
              <a:rect l="0" t="0" r="0" b="0"/>
              <a:pathLst>
                <a:path w="148012" h="158280">
                  <a:moveTo>
                    <a:pt x="92322" y="0"/>
                  </a:moveTo>
                  <a:lnTo>
                    <a:pt x="49630" y="3120"/>
                  </a:lnTo>
                  <a:lnTo>
                    <a:pt x="39295" y="5589"/>
                  </a:lnTo>
                  <a:lnTo>
                    <a:pt x="31234" y="10745"/>
                  </a:lnTo>
                  <a:lnTo>
                    <a:pt x="19158" y="25833"/>
                  </a:lnTo>
                  <a:lnTo>
                    <a:pt x="5783" y="54058"/>
                  </a:lnTo>
                  <a:lnTo>
                    <a:pt x="0" y="95826"/>
                  </a:lnTo>
                  <a:lnTo>
                    <a:pt x="4887" y="119019"/>
                  </a:lnTo>
                  <a:lnTo>
                    <a:pt x="16027" y="137125"/>
                  </a:lnTo>
                  <a:lnTo>
                    <a:pt x="32677" y="152971"/>
                  </a:lnTo>
                  <a:lnTo>
                    <a:pt x="43200" y="156963"/>
                  </a:lnTo>
                  <a:lnTo>
                    <a:pt x="67371" y="158279"/>
                  </a:lnTo>
                  <a:lnTo>
                    <a:pt x="101697" y="146853"/>
                  </a:lnTo>
                  <a:lnTo>
                    <a:pt x="128505" y="128650"/>
                  </a:lnTo>
                  <a:lnTo>
                    <a:pt x="145677" y="102850"/>
                  </a:lnTo>
                  <a:lnTo>
                    <a:pt x="148011" y="83146"/>
                  </a:lnTo>
                  <a:lnTo>
                    <a:pt x="143979" y="63860"/>
                  </a:lnTo>
                  <a:lnTo>
                    <a:pt x="11337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589803" y="1347647"/>
              <a:ext cx="157928" cy="132246"/>
            </a:xfrm>
            <a:custGeom>
              <a:avLst/>
              <a:gdLst/>
              <a:ahLst/>
              <a:cxnLst/>
              <a:rect l="0" t="0" r="0" b="0"/>
              <a:pathLst>
                <a:path w="157928" h="132246">
                  <a:moveTo>
                    <a:pt x="0" y="42114"/>
                  </a:moveTo>
                  <a:lnTo>
                    <a:pt x="20243" y="100731"/>
                  </a:lnTo>
                  <a:lnTo>
                    <a:pt x="39403" y="129932"/>
                  </a:lnTo>
                  <a:lnTo>
                    <a:pt x="42646" y="132245"/>
                  </a:lnTo>
                  <a:lnTo>
                    <a:pt x="43639" y="130277"/>
                  </a:lnTo>
                  <a:lnTo>
                    <a:pt x="27549" y="72698"/>
                  </a:lnTo>
                  <a:lnTo>
                    <a:pt x="27062" y="52197"/>
                  </a:lnTo>
                  <a:lnTo>
                    <a:pt x="28570" y="41817"/>
                  </a:lnTo>
                  <a:lnTo>
                    <a:pt x="33084" y="33727"/>
                  </a:lnTo>
                  <a:lnTo>
                    <a:pt x="47459" y="21619"/>
                  </a:lnTo>
                  <a:lnTo>
                    <a:pt x="103793" y="8870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32608" y="1137077"/>
              <a:ext cx="9880" cy="381033"/>
            </a:xfrm>
            <a:custGeom>
              <a:avLst/>
              <a:gdLst/>
              <a:ahLst/>
              <a:cxnLst/>
              <a:rect l="0" t="0" r="0" b="0"/>
              <a:pathLst>
                <a:path w="9880" h="381033">
                  <a:moveTo>
                    <a:pt x="9879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2662" y="145995"/>
                  </a:lnTo>
                  <a:lnTo>
                    <a:pt x="7740" y="202745"/>
                  </a:lnTo>
                  <a:lnTo>
                    <a:pt x="9245" y="260894"/>
                  </a:lnTo>
                  <a:lnTo>
                    <a:pt x="9691" y="312049"/>
                  </a:lnTo>
                  <a:lnTo>
                    <a:pt x="9842" y="371255"/>
                  </a:lnTo>
                  <a:lnTo>
                    <a:pt x="9862" y="381032"/>
                  </a:lnTo>
                  <a:lnTo>
                    <a:pt x="987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60439" y="1252891"/>
              <a:ext cx="150505" cy="273742"/>
            </a:xfrm>
            <a:custGeom>
              <a:avLst/>
              <a:gdLst/>
              <a:ahLst/>
              <a:cxnLst/>
              <a:rect l="0" t="0" r="0" b="0"/>
              <a:pathLst>
                <a:path w="150505" h="273742">
                  <a:moveTo>
                    <a:pt x="97861" y="0"/>
                  </a:moveTo>
                  <a:lnTo>
                    <a:pt x="41466" y="57565"/>
                  </a:lnTo>
                  <a:lnTo>
                    <a:pt x="16705" y="95729"/>
                  </a:lnTo>
                  <a:lnTo>
                    <a:pt x="202" y="137062"/>
                  </a:lnTo>
                  <a:lnTo>
                    <a:pt x="0" y="147527"/>
                  </a:lnTo>
                  <a:lnTo>
                    <a:pt x="6014" y="168513"/>
                  </a:lnTo>
                  <a:lnTo>
                    <a:pt x="22554" y="194469"/>
                  </a:lnTo>
                  <a:lnTo>
                    <a:pt x="38655" y="206533"/>
                  </a:lnTo>
                  <a:lnTo>
                    <a:pt x="98209" y="239605"/>
                  </a:lnTo>
                  <a:lnTo>
                    <a:pt x="126430" y="255048"/>
                  </a:lnTo>
                  <a:lnTo>
                    <a:pt x="15050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79440" y="1094963"/>
              <a:ext cx="207637" cy="392480"/>
            </a:xfrm>
            <a:custGeom>
              <a:avLst/>
              <a:gdLst/>
              <a:ahLst/>
              <a:cxnLst/>
              <a:rect l="0" t="0" r="0" b="0"/>
              <a:pathLst>
                <a:path w="207637" h="39248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3119" y="228902"/>
                  </a:lnTo>
                  <a:lnTo>
                    <a:pt x="8333" y="283462"/>
                  </a:lnTo>
                  <a:lnTo>
                    <a:pt x="9878" y="336673"/>
                  </a:lnTo>
                  <a:lnTo>
                    <a:pt x="9070" y="362542"/>
                  </a:lnTo>
                  <a:lnTo>
                    <a:pt x="7216" y="364527"/>
                  </a:lnTo>
                  <a:lnTo>
                    <a:pt x="4811" y="362341"/>
                  </a:lnTo>
                  <a:lnTo>
                    <a:pt x="1425" y="336908"/>
                  </a:lnTo>
                  <a:lnTo>
                    <a:pt x="6012" y="299736"/>
                  </a:lnTo>
                  <a:lnTo>
                    <a:pt x="14760" y="279055"/>
                  </a:lnTo>
                  <a:lnTo>
                    <a:pt x="39440" y="246715"/>
                  </a:lnTo>
                  <a:lnTo>
                    <a:pt x="62372" y="238333"/>
                  </a:lnTo>
                  <a:lnTo>
                    <a:pt x="90892" y="236947"/>
                  </a:lnTo>
                  <a:lnTo>
                    <a:pt x="132086" y="249321"/>
                  </a:lnTo>
                  <a:lnTo>
                    <a:pt x="174920" y="274463"/>
                  </a:lnTo>
                  <a:lnTo>
                    <a:pt x="190046" y="289270"/>
                  </a:lnTo>
                  <a:lnTo>
                    <a:pt x="200668" y="307549"/>
                  </a:lnTo>
                  <a:lnTo>
                    <a:pt x="207636" y="343160"/>
                  </a:lnTo>
                  <a:lnTo>
                    <a:pt x="203027" y="363476"/>
                  </a:lnTo>
                  <a:lnTo>
                    <a:pt x="198522" y="372169"/>
                  </a:lnTo>
                  <a:lnTo>
                    <a:pt x="181039" y="384947"/>
                  </a:lnTo>
                  <a:lnTo>
                    <a:pt x="169826" y="389993"/>
                  </a:lnTo>
                  <a:lnTo>
                    <a:pt x="148008" y="392479"/>
                  </a:lnTo>
                  <a:lnTo>
                    <a:pt x="88771" y="381534"/>
                  </a:lnTo>
                  <a:lnTo>
                    <a:pt x="52642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70252" y="1347869"/>
              <a:ext cx="204029" cy="157761"/>
            </a:xfrm>
            <a:custGeom>
              <a:avLst/>
              <a:gdLst/>
              <a:ahLst/>
              <a:cxnLst/>
              <a:rect l="0" t="0" r="0" b="0"/>
              <a:pathLst>
                <a:path w="204029" h="157761">
                  <a:moveTo>
                    <a:pt x="98743" y="115592"/>
                  </a:moveTo>
                  <a:lnTo>
                    <a:pt x="115531" y="60547"/>
                  </a:lnTo>
                  <a:lnTo>
                    <a:pt x="117903" y="35755"/>
                  </a:lnTo>
                  <a:lnTo>
                    <a:pt x="112717" y="15378"/>
                  </a:lnTo>
                  <a:lnTo>
                    <a:pt x="108059" y="6669"/>
                  </a:lnTo>
                  <a:lnTo>
                    <a:pt x="100274" y="2032"/>
                  </a:lnTo>
                  <a:lnTo>
                    <a:pt x="79146" y="0"/>
                  </a:lnTo>
                  <a:lnTo>
                    <a:pt x="60397" y="6116"/>
                  </a:lnTo>
                  <a:lnTo>
                    <a:pt x="29297" y="29106"/>
                  </a:lnTo>
                  <a:lnTo>
                    <a:pt x="13305" y="54871"/>
                  </a:lnTo>
                  <a:lnTo>
                    <a:pt x="1158" y="90322"/>
                  </a:lnTo>
                  <a:lnTo>
                    <a:pt x="0" y="113719"/>
                  </a:lnTo>
                  <a:lnTo>
                    <a:pt x="4554" y="134647"/>
                  </a:lnTo>
                  <a:lnTo>
                    <a:pt x="14377" y="151747"/>
                  </a:lnTo>
                  <a:lnTo>
                    <a:pt x="22612" y="156073"/>
                  </a:lnTo>
                  <a:lnTo>
                    <a:pt x="44240" y="157760"/>
                  </a:lnTo>
                  <a:lnTo>
                    <a:pt x="63211" y="151491"/>
                  </a:lnTo>
                  <a:lnTo>
                    <a:pt x="71545" y="146543"/>
                  </a:lnTo>
                  <a:lnTo>
                    <a:pt x="83925" y="131688"/>
                  </a:lnTo>
                  <a:lnTo>
                    <a:pt x="101405" y="93555"/>
                  </a:lnTo>
                  <a:lnTo>
                    <a:pt x="105197" y="91542"/>
                  </a:lnTo>
                  <a:lnTo>
                    <a:pt x="108895" y="94879"/>
                  </a:lnTo>
                  <a:lnTo>
                    <a:pt x="122808" y="115694"/>
                  </a:lnTo>
                  <a:lnTo>
                    <a:pt x="154059" y="143688"/>
                  </a:lnTo>
                  <a:lnTo>
                    <a:pt x="173631" y="151476"/>
                  </a:lnTo>
                  <a:lnTo>
                    <a:pt x="204028" y="157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07179" y="1304822"/>
              <a:ext cx="125029" cy="203124"/>
            </a:xfrm>
            <a:custGeom>
              <a:avLst/>
              <a:gdLst/>
              <a:ahLst/>
              <a:cxnLst/>
              <a:rect l="0" t="0" r="0" b="0"/>
              <a:pathLst>
                <a:path w="125029" h="203124">
                  <a:moveTo>
                    <a:pt x="125028" y="42825"/>
                  </a:moveTo>
                  <a:lnTo>
                    <a:pt x="119439" y="26058"/>
                  </a:lnTo>
                  <a:lnTo>
                    <a:pt x="107336" y="11586"/>
                  </a:lnTo>
                  <a:lnTo>
                    <a:pt x="99195" y="4452"/>
                  </a:lnTo>
                  <a:lnTo>
                    <a:pt x="89089" y="865"/>
                  </a:lnTo>
                  <a:lnTo>
                    <a:pt x="65381" y="0"/>
                  </a:lnTo>
                  <a:lnTo>
                    <a:pt x="45486" y="6634"/>
                  </a:lnTo>
                  <a:lnTo>
                    <a:pt x="28845" y="18551"/>
                  </a:lnTo>
                  <a:lnTo>
                    <a:pt x="13650" y="35546"/>
                  </a:lnTo>
                  <a:lnTo>
                    <a:pt x="5336" y="57918"/>
                  </a:lnTo>
                  <a:lnTo>
                    <a:pt x="0" y="110407"/>
                  </a:lnTo>
                  <a:lnTo>
                    <a:pt x="4664" y="146298"/>
                  </a:lnTo>
                  <a:lnTo>
                    <a:pt x="19045" y="179159"/>
                  </a:lnTo>
                  <a:lnTo>
                    <a:pt x="37760" y="194275"/>
                  </a:lnTo>
                  <a:lnTo>
                    <a:pt x="49302" y="199944"/>
                  </a:lnTo>
                  <a:lnTo>
                    <a:pt x="71484" y="203123"/>
                  </a:lnTo>
                  <a:lnTo>
                    <a:pt x="114499" y="2007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137492" y="1137077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21057" y="0"/>
                  </a:moveTo>
                  <a:lnTo>
                    <a:pt x="6403" y="55141"/>
                  </a:lnTo>
                  <a:lnTo>
                    <a:pt x="1897" y="114734"/>
                  </a:lnTo>
                  <a:lnTo>
                    <a:pt x="562" y="167486"/>
                  </a:lnTo>
                  <a:lnTo>
                    <a:pt x="167" y="223931"/>
                  </a:lnTo>
                  <a:lnTo>
                    <a:pt x="7269" y="284179"/>
                  </a:lnTo>
                  <a:lnTo>
                    <a:pt x="9563" y="337665"/>
                  </a:lnTo>
                  <a:lnTo>
                    <a:pt x="7218" y="395726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67649" y="1273948"/>
              <a:ext cx="117243" cy="252685"/>
            </a:xfrm>
            <a:custGeom>
              <a:avLst/>
              <a:gdLst/>
              <a:ahLst/>
              <a:cxnLst/>
              <a:rect l="0" t="0" r="0" b="0"/>
              <a:pathLst>
                <a:path w="117243" h="252685">
                  <a:moveTo>
                    <a:pt x="117242" y="0"/>
                  </a:moveTo>
                  <a:lnTo>
                    <a:pt x="57649" y="49498"/>
                  </a:lnTo>
                  <a:lnTo>
                    <a:pt x="9621" y="99457"/>
                  </a:lnTo>
                  <a:lnTo>
                    <a:pt x="0" y="117902"/>
                  </a:lnTo>
                  <a:lnTo>
                    <a:pt x="1184" y="140918"/>
                  </a:lnTo>
                  <a:lnTo>
                    <a:pt x="9509" y="164406"/>
                  </a:lnTo>
                  <a:lnTo>
                    <a:pt x="40635" y="206065"/>
                  </a:lnTo>
                  <a:lnTo>
                    <a:pt x="69398" y="233770"/>
                  </a:lnTo>
                  <a:lnTo>
                    <a:pt x="101422" y="248601"/>
                  </a:lnTo>
                  <a:lnTo>
                    <a:pt x="11724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48062" y="1305533"/>
              <a:ext cx="323664" cy="228846"/>
            </a:xfrm>
            <a:custGeom>
              <a:avLst/>
              <a:gdLst/>
              <a:ahLst/>
              <a:cxnLst/>
              <a:rect l="0" t="0" r="0" b="0"/>
              <a:pathLst>
                <a:path w="323664" h="228846">
                  <a:moveTo>
                    <a:pt x="0" y="42114"/>
                  </a:moveTo>
                  <a:lnTo>
                    <a:pt x="0" y="96259"/>
                  </a:lnTo>
                  <a:lnTo>
                    <a:pt x="5589" y="145616"/>
                  </a:lnTo>
                  <a:lnTo>
                    <a:pt x="24450" y="199807"/>
                  </a:lnTo>
                  <a:lnTo>
                    <a:pt x="30338" y="210414"/>
                  </a:lnTo>
                  <a:lnTo>
                    <a:pt x="38943" y="215145"/>
                  </a:lnTo>
                  <a:lnTo>
                    <a:pt x="49358" y="215960"/>
                  </a:lnTo>
                  <a:lnTo>
                    <a:pt x="60981" y="214163"/>
                  </a:lnTo>
                  <a:lnTo>
                    <a:pt x="71070" y="208286"/>
                  </a:lnTo>
                  <a:lnTo>
                    <a:pt x="88518" y="189278"/>
                  </a:lnTo>
                  <a:lnTo>
                    <a:pt x="105906" y="157858"/>
                  </a:lnTo>
                  <a:lnTo>
                    <a:pt x="111548" y="154372"/>
                  </a:lnTo>
                  <a:lnTo>
                    <a:pt x="117649" y="155557"/>
                  </a:lnTo>
                  <a:lnTo>
                    <a:pt x="130667" y="166233"/>
                  </a:lnTo>
                  <a:lnTo>
                    <a:pt x="173207" y="212253"/>
                  </a:lnTo>
                  <a:lnTo>
                    <a:pt x="191625" y="222236"/>
                  </a:lnTo>
                  <a:lnTo>
                    <a:pt x="227313" y="228845"/>
                  </a:lnTo>
                  <a:lnTo>
                    <a:pt x="261934" y="225214"/>
                  </a:lnTo>
                  <a:lnTo>
                    <a:pt x="280582" y="216689"/>
                  </a:lnTo>
                  <a:lnTo>
                    <a:pt x="288830" y="211140"/>
                  </a:lnTo>
                  <a:lnTo>
                    <a:pt x="301114" y="192496"/>
                  </a:lnTo>
                  <a:lnTo>
                    <a:pt x="318532" y="142399"/>
                  </a:lnTo>
                  <a:lnTo>
                    <a:pt x="323663" y="88613"/>
                  </a:lnTo>
                  <a:lnTo>
                    <a:pt x="311525" y="32163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781033" y="1369970"/>
              <a:ext cx="230325" cy="188248"/>
            </a:xfrm>
            <a:custGeom>
              <a:avLst/>
              <a:gdLst/>
              <a:ahLst/>
              <a:cxnLst/>
              <a:rect l="0" t="0" r="0" b="0"/>
              <a:pathLst>
                <a:path w="230325" h="188248">
                  <a:moveTo>
                    <a:pt x="114511" y="93491"/>
                  </a:moveTo>
                  <a:lnTo>
                    <a:pt x="111391" y="50799"/>
                  </a:lnTo>
                  <a:lnTo>
                    <a:pt x="99938" y="19620"/>
                  </a:lnTo>
                  <a:lnTo>
                    <a:pt x="94267" y="9149"/>
                  </a:lnTo>
                  <a:lnTo>
                    <a:pt x="85807" y="3337"/>
                  </a:lnTo>
                  <a:lnTo>
                    <a:pt x="63929" y="0"/>
                  </a:lnTo>
                  <a:lnTo>
                    <a:pt x="44847" y="5536"/>
                  </a:lnTo>
                  <a:lnTo>
                    <a:pt x="36483" y="10288"/>
                  </a:lnTo>
                  <a:lnTo>
                    <a:pt x="13533" y="39332"/>
                  </a:lnTo>
                  <a:lnTo>
                    <a:pt x="3093" y="77574"/>
                  </a:lnTo>
                  <a:lnTo>
                    <a:pt x="0" y="118540"/>
                  </a:lnTo>
                  <a:lnTo>
                    <a:pt x="5515" y="140109"/>
                  </a:lnTo>
                  <a:lnTo>
                    <a:pt x="28120" y="173019"/>
                  </a:lnTo>
                  <a:lnTo>
                    <a:pt x="35860" y="176925"/>
                  </a:lnTo>
                  <a:lnTo>
                    <a:pt x="53818" y="178146"/>
                  </a:lnTo>
                  <a:lnTo>
                    <a:pt x="73499" y="168550"/>
                  </a:lnTo>
                  <a:lnTo>
                    <a:pt x="92773" y="151417"/>
                  </a:lnTo>
                  <a:lnTo>
                    <a:pt x="109139" y="128204"/>
                  </a:lnTo>
                  <a:lnTo>
                    <a:pt x="115609" y="123652"/>
                  </a:lnTo>
                  <a:lnTo>
                    <a:pt x="121092" y="124127"/>
                  </a:lnTo>
                  <a:lnTo>
                    <a:pt x="131474" y="134013"/>
                  </a:lnTo>
                  <a:lnTo>
                    <a:pt x="169618" y="173306"/>
                  </a:lnTo>
                  <a:lnTo>
                    <a:pt x="192425" y="181607"/>
                  </a:lnTo>
                  <a:lnTo>
                    <a:pt x="230324" y="188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32414" y="1368704"/>
              <a:ext cx="136872" cy="214062"/>
            </a:xfrm>
            <a:custGeom>
              <a:avLst/>
              <a:gdLst/>
              <a:ahLst/>
              <a:cxnLst/>
              <a:rect l="0" t="0" r="0" b="0"/>
              <a:pathLst>
                <a:path w="136872" h="214062">
                  <a:moveTo>
                    <a:pt x="0" y="52643"/>
                  </a:moveTo>
                  <a:lnTo>
                    <a:pt x="14654" y="114735"/>
                  </a:lnTo>
                  <a:lnTo>
                    <a:pt x="34786" y="168314"/>
                  </a:lnTo>
                  <a:lnTo>
                    <a:pt x="56357" y="214061"/>
                  </a:lnTo>
                  <a:lnTo>
                    <a:pt x="55074" y="208612"/>
                  </a:lnTo>
                  <a:lnTo>
                    <a:pt x="34827" y="146668"/>
                  </a:lnTo>
                  <a:lnTo>
                    <a:pt x="11923" y="94660"/>
                  </a:lnTo>
                  <a:lnTo>
                    <a:pt x="8419" y="70537"/>
                  </a:lnTo>
                  <a:lnTo>
                    <a:pt x="9122" y="57554"/>
                  </a:lnTo>
                  <a:lnTo>
                    <a:pt x="19262" y="36888"/>
                  </a:lnTo>
                  <a:lnTo>
                    <a:pt x="26880" y="28102"/>
                  </a:lnTo>
                  <a:lnTo>
                    <a:pt x="47822" y="18339"/>
                  </a:lnTo>
                  <a:lnTo>
                    <a:pt x="103480" y="432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08931" y="1083136"/>
              <a:ext cx="228852" cy="512350"/>
            </a:xfrm>
            <a:custGeom>
              <a:avLst/>
              <a:gdLst/>
              <a:ahLst/>
              <a:cxnLst/>
              <a:rect l="0" t="0" r="0" b="0"/>
              <a:pathLst>
                <a:path w="228852" h="512350">
                  <a:moveTo>
                    <a:pt x="123566" y="380325"/>
                  </a:moveTo>
                  <a:lnTo>
                    <a:pt x="129155" y="363557"/>
                  </a:lnTo>
                  <a:lnTo>
                    <a:pt x="128780" y="345966"/>
                  </a:lnTo>
                  <a:lnTo>
                    <a:pt x="127042" y="336362"/>
                  </a:lnTo>
                  <a:lnTo>
                    <a:pt x="115752" y="319452"/>
                  </a:lnTo>
                  <a:lnTo>
                    <a:pt x="107828" y="311667"/>
                  </a:lnTo>
                  <a:lnTo>
                    <a:pt x="97867" y="307647"/>
                  </a:lnTo>
                  <a:lnTo>
                    <a:pt x="74320" y="306299"/>
                  </a:lnTo>
                  <a:lnTo>
                    <a:pt x="54496" y="312719"/>
                  </a:lnTo>
                  <a:lnTo>
                    <a:pt x="22705" y="335905"/>
                  </a:lnTo>
                  <a:lnTo>
                    <a:pt x="6594" y="361704"/>
                  </a:lnTo>
                  <a:lnTo>
                    <a:pt x="0" y="402753"/>
                  </a:lnTo>
                  <a:lnTo>
                    <a:pt x="6178" y="452215"/>
                  </a:lnTo>
                  <a:lnTo>
                    <a:pt x="16515" y="483904"/>
                  </a:lnTo>
                  <a:lnTo>
                    <a:pt x="27634" y="500839"/>
                  </a:lnTo>
                  <a:lnTo>
                    <a:pt x="36215" y="506291"/>
                  </a:lnTo>
                  <a:lnTo>
                    <a:pt x="58227" y="512349"/>
                  </a:lnTo>
                  <a:lnTo>
                    <a:pt x="68308" y="511625"/>
                  </a:lnTo>
                  <a:lnTo>
                    <a:pt x="94845" y="499427"/>
                  </a:lnTo>
                  <a:lnTo>
                    <a:pt x="114311" y="487461"/>
                  </a:lnTo>
                  <a:lnTo>
                    <a:pt x="128421" y="468105"/>
                  </a:lnTo>
                  <a:lnTo>
                    <a:pt x="158131" y="405142"/>
                  </a:lnTo>
                  <a:lnTo>
                    <a:pt x="178530" y="353771"/>
                  </a:lnTo>
                  <a:lnTo>
                    <a:pt x="194834" y="301877"/>
                  </a:lnTo>
                  <a:lnTo>
                    <a:pt x="203954" y="238928"/>
                  </a:lnTo>
                  <a:lnTo>
                    <a:pt x="209776" y="180892"/>
                  </a:lnTo>
                  <a:lnTo>
                    <a:pt x="215790" y="132110"/>
                  </a:lnTo>
                  <a:lnTo>
                    <a:pt x="214452" y="76323"/>
                  </a:lnTo>
                  <a:lnTo>
                    <a:pt x="209767" y="25868"/>
                  </a:lnTo>
                  <a:lnTo>
                    <a:pt x="209109" y="10659"/>
                  </a:lnTo>
                  <a:lnTo>
                    <a:pt x="206331" y="2860"/>
                  </a:lnTo>
                  <a:lnTo>
                    <a:pt x="202140" y="0"/>
                  </a:lnTo>
                  <a:lnTo>
                    <a:pt x="197005" y="433"/>
                  </a:lnTo>
                  <a:lnTo>
                    <a:pt x="193583" y="5401"/>
                  </a:lnTo>
                  <a:lnTo>
                    <a:pt x="181272" y="68185"/>
                  </a:lnTo>
                  <a:lnTo>
                    <a:pt x="184598" y="121333"/>
                  </a:lnTo>
                  <a:lnTo>
                    <a:pt x="186103" y="181534"/>
                  </a:lnTo>
                  <a:lnTo>
                    <a:pt x="187719" y="240315"/>
                  </a:lnTo>
                  <a:lnTo>
                    <a:pt x="195033" y="296517"/>
                  </a:lnTo>
                  <a:lnTo>
                    <a:pt x="202414" y="352332"/>
                  </a:lnTo>
                  <a:lnTo>
                    <a:pt x="218538" y="413091"/>
                  </a:lnTo>
                  <a:lnTo>
                    <a:pt x="228851" y="4329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19978" y="1284476"/>
              <a:ext cx="175943" cy="315856"/>
            </a:xfrm>
            <a:custGeom>
              <a:avLst/>
              <a:gdLst/>
              <a:ahLst/>
              <a:cxnLst/>
              <a:rect l="0" t="0" r="0" b="0"/>
              <a:pathLst>
                <a:path w="175943" h="315856">
                  <a:moveTo>
                    <a:pt x="112602" y="0"/>
                  </a:moveTo>
                  <a:lnTo>
                    <a:pt x="74084" y="2340"/>
                  </a:lnTo>
                  <a:lnTo>
                    <a:pt x="56099" y="11179"/>
                  </a:lnTo>
                  <a:lnTo>
                    <a:pt x="27230" y="34898"/>
                  </a:lnTo>
                  <a:lnTo>
                    <a:pt x="7628" y="64153"/>
                  </a:lnTo>
                  <a:lnTo>
                    <a:pt x="0" y="106226"/>
                  </a:lnTo>
                  <a:lnTo>
                    <a:pt x="4455" y="132609"/>
                  </a:lnTo>
                  <a:lnTo>
                    <a:pt x="20117" y="164074"/>
                  </a:lnTo>
                  <a:lnTo>
                    <a:pt x="34063" y="179377"/>
                  </a:lnTo>
                  <a:lnTo>
                    <a:pt x="81766" y="202679"/>
                  </a:lnTo>
                  <a:lnTo>
                    <a:pt x="144254" y="224531"/>
                  </a:lnTo>
                  <a:lnTo>
                    <a:pt x="170204" y="240703"/>
                  </a:lnTo>
                  <a:lnTo>
                    <a:pt x="174399" y="248206"/>
                  </a:lnTo>
                  <a:lnTo>
                    <a:pt x="175942" y="265902"/>
                  </a:lnTo>
                  <a:lnTo>
                    <a:pt x="164645" y="295595"/>
                  </a:lnTo>
                  <a:lnTo>
                    <a:pt x="156656" y="302348"/>
                  </a:lnTo>
                  <a:lnTo>
                    <a:pt x="135301" y="309852"/>
                  </a:lnTo>
                  <a:lnTo>
                    <a:pt x="72899" y="315065"/>
                  </a:lnTo>
                  <a:lnTo>
                    <a:pt x="3890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32621" y="157927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042528" y="1979357"/>
            <a:ext cx="2155420" cy="1168664"/>
            <a:chOff x="2042528" y="1979357"/>
            <a:chExt cx="2155420" cy="1168664"/>
          </a:xfrm>
        </p:grpSpPr>
        <p:sp>
          <p:nvSpPr>
            <p:cNvPr id="46" name="Freeform 45"/>
            <p:cNvSpPr/>
            <p:nvPr/>
          </p:nvSpPr>
          <p:spPr>
            <a:xfrm>
              <a:off x="2042528" y="1979357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20" y="147998"/>
                  </a:lnTo>
                  <a:lnTo>
                    <a:pt x="11453" y="203339"/>
                  </a:lnTo>
                  <a:lnTo>
                    <a:pt x="18212" y="264189"/>
                  </a:lnTo>
                  <a:lnTo>
                    <a:pt x="23334" y="323553"/>
                  </a:lnTo>
                  <a:lnTo>
                    <a:pt x="26021" y="371948"/>
                  </a:lnTo>
                  <a:lnTo>
                    <a:pt x="24433" y="396937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52632" y="2084642"/>
              <a:ext cx="205752" cy="326385"/>
            </a:xfrm>
            <a:custGeom>
              <a:avLst/>
              <a:gdLst/>
              <a:ahLst/>
              <a:cxnLst/>
              <a:rect l="0" t="0" r="0" b="0"/>
              <a:pathLst>
                <a:path w="205752" h="326385">
                  <a:moveTo>
                    <a:pt x="205751" y="0"/>
                  </a:moveTo>
                  <a:lnTo>
                    <a:pt x="151637" y="45782"/>
                  </a:lnTo>
                  <a:lnTo>
                    <a:pt x="92928" y="94154"/>
                  </a:lnTo>
                  <a:lnTo>
                    <a:pt x="44967" y="142031"/>
                  </a:lnTo>
                  <a:lnTo>
                    <a:pt x="5145" y="165966"/>
                  </a:lnTo>
                  <a:lnTo>
                    <a:pt x="654" y="172645"/>
                  </a:lnTo>
                  <a:lnTo>
                    <a:pt x="0" y="179438"/>
                  </a:lnTo>
                  <a:lnTo>
                    <a:pt x="1903" y="186306"/>
                  </a:lnTo>
                  <a:lnTo>
                    <a:pt x="13376" y="200176"/>
                  </a:lnTo>
                  <a:lnTo>
                    <a:pt x="69554" y="242167"/>
                  </a:lnTo>
                  <a:lnTo>
                    <a:pt x="123777" y="284271"/>
                  </a:lnTo>
                  <a:lnTo>
                    <a:pt x="178653" y="314931"/>
                  </a:lnTo>
                  <a:lnTo>
                    <a:pt x="195222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84725" y="2326798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84725" y="224257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90010" y="2302566"/>
              <a:ext cx="326384" cy="150574"/>
            </a:xfrm>
            <a:custGeom>
              <a:avLst/>
              <a:gdLst/>
              <a:ahLst/>
              <a:cxnLst/>
              <a:rect l="0" t="0" r="0" b="0"/>
              <a:pathLst>
                <a:path w="326384" h="150574">
                  <a:moveTo>
                    <a:pt x="0" y="45288"/>
                  </a:moveTo>
                  <a:lnTo>
                    <a:pt x="17958" y="99163"/>
                  </a:lnTo>
                  <a:lnTo>
                    <a:pt x="24749" y="119536"/>
                  </a:lnTo>
                  <a:lnTo>
                    <a:pt x="28198" y="122863"/>
                  </a:lnTo>
                  <a:lnTo>
                    <a:pt x="31667" y="121571"/>
                  </a:lnTo>
                  <a:lnTo>
                    <a:pt x="35149" y="117201"/>
                  </a:lnTo>
                  <a:lnTo>
                    <a:pt x="40050" y="88693"/>
                  </a:lnTo>
                  <a:lnTo>
                    <a:pt x="41503" y="50610"/>
                  </a:lnTo>
                  <a:lnTo>
                    <a:pt x="45216" y="39478"/>
                  </a:lnTo>
                  <a:lnTo>
                    <a:pt x="58701" y="20869"/>
                  </a:lnTo>
                  <a:lnTo>
                    <a:pt x="67210" y="16141"/>
                  </a:lnTo>
                  <a:lnTo>
                    <a:pt x="86023" y="14006"/>
                  </a:lnTo>
                  <a:lnTo>
                    <a:pt x="102963" y="20077"/>
                  </a:lnTo>
                  <a:lnTo>
                    <a:pt x="110756" y="24971"/>
                  </a:lnTo>
                  <a:lnTo>
                    <a:pt x="122534" y="39768"/>
                  </a:lnTo>
                  <a:lnTo>
                    <a:pt x="145217" y="77863"/>
                  </a:lnTo>
                  <a:lnTo>
                    <a:pt x="149454" y="79873"/>
                  </a:lnTo>
                  <a:lnTo>
                    <a:pt x="152278" y="76534"/>
                  </a:lnTo>
                  <a:lnTo>
                    <a:pt x="166759" y="34499"/>
                  </a:lnTo>
                  <a:lnTo>
                    <a:pt x="177840" y="18656"/>
                  </a:lnTo>
                  <a:lnTo>
                    <a:pt x="193684" y="6936"/>
                  </a:lnTo>
                  <a:lnTo>
                    <a:pt x="202822" y="2172"/>
                  </a:lnTo>
                  <a:lnTo>
                    <a:pt x="225454" y="0"/>
                  </a:lnTo>
                  <a:lnTo>
                    <a:pt x="248770" y="4103"/>
                  </a:lnTo>
                  <a:lnTo>
                    <a:pt x="266932" y="13726"/>
                  </a:lnTo>
                  <a:lnTo>
                    <a:pt x="290311" y="37886"/>
                  </a:lnTo>
                  <a:lnTo>
                    <a:pt x="318662" y="98206"/>
                  </a:lnTo>
                  <a:lnTo>
                    <a:pt x="326383" y="150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84891" y="2295212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5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27088" y="2095171"/>
              <a:ext cx="21058" cy="273741"/>
            </a:xfrm>
            <a:custGeom>
              <a:avLst/>
              <a:gdLst/>
              <a:ahLst/>
              <a:cxnLst/>
              <a:rect l="0" t="0" r="0" b="0"/>
              <a:pathLst>
                <a:path w="21058" h="273741">
                  <a:moveTo>
                    <a:pt x="21057" y="0"/>
                  </a:moveTo>
                  <a:lnTo>
                    <a:pt x="12724" y="37478"/>
                  </a:lnTo>
                  <a:lnTo>
                    <a:pt x="10962" y="88901"/>
                  </a:lnTo>
                  <a:lnTo>
                    <a:pt x="10614" y="144119"/>
                  </a:lnTo>
                  <a:lnTo>
                    <a:pt x="7426" y="200086"/>
                  </a:lnTo>
                  <a:lnTo>
                    <a:pt x="2200" y="239049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37616" y="2379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86468" y="2152203"/>
              <a:ext cx="311480" cy="266261"/>
            </a:xfrm>
            <a:custGeom>
              <a:avLst/>
              <a:gdLst/>
              <a:ahLst/>
              <a:cxnLst/>
              <a:rect l="0" t="0" r="0" b="0"/>
              <a:pathLst>
                <a:path w="311480" h="266261">
                  <a:moveTo>
                    <a:pt x="145946" y="27196"/>
                  </a:moveTo>
                  <a:lnTo>
                    <a:pt x="140357" y="10428"/>
                  </a:lnTo>
                  <a:lnTo>
                    <a:pt x="134031" y="5489"/>
                  </a:lnTo>
                  <a:lnTo>
                    <a:pt x="114524" y="0"/>
                  </a:lnTo>
                  <a:lnTo>
                    <a:pt x="77235" y="2500"/>
                  </a:lnTo>
                  <a:lnTo>
                    <a:pt x="42139" y="16239"/>
                  </a:lnTo>
                  <a:lnTo>
                    <a:pt x="15103" y="40717"/>
                  </a:lnTo>
                  <a:lnTo>
                    <a:pt x="5905" y="63231"/>
                  </a:lnTo>
                  <a:lnTo>
                    <a:pt x="0" y="115812"/>
                  </a:lnTo>
                  <a:lnTo>
                    <a:pt x="4567" y="151718"/>
                  </a:lnTo>
                  <a:lnTo>
                    <a:pt x="31387" y="205940"/>
                  </a:lnTo>
                  <a:lnTo>
                    <a:pt x="47068" y="225961"/>
                  </a:lnTo>
                  <a:lnTo>
                    <a:pt x="92143" y="254758"/>
                  </a:lnTo>
                  <a:lnTo>
                    <a:pt x="116184" y="262865"/>
                  </a:lnTo>
                  <a:lnTo>
                    <a:pt x="160264" y="266260"/>
                  </a:lnTo>
                  <a:lnTo>
                    <a:pt x="197762" y="259206"/>
                  </a:lnTo>
                  <a:lnTo>
                    <a:pt x="260033" y="229873"/>
                  </a:lnTo>
                  <a:lnTo>
                    <a:pt x="287244" y="203841"/>
                  </a:lnTo>
                  <a:lnTo>
                    <a:pt x="304536" y="173902"/>
                  </a:lnTo>
                  <a:lnTo>
                    <a:pt x="311479" y="137215"/>
                  </a:lnTo>
                  <a:lnTo>
                    <a:pt x="306864" y="113527"/>
                  </a:lnTo>
                  <a:lnTo>
                    <a:pt x="284837" y="69725"/>
                  </a:lnTo>
                  <a:lnTo>
                    <a:pt x="259239" y="43437"/>
                  </a:lnTo>
                  <a:lnTo>
                    <a:pt x="223838" y="26419"/>
                  </a:lnTo>
                  <a:lnTo>
                    <a:pt x="183713" y="19556"/>
                  </a:lnTo>
                  <a:lnTo>
                    <a:pt x="124889" y="27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168870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147813" y="2695295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21057" y="58617"/>
                  </a:lnTo>
                  <a:lnTo>
                    <a:pt x="19887" y="118857"/>
                  </a:lnTo>
                  <a:lnTo>
                    <a:pt x="12724" y="173216"/>
                  </a:lnTo>
                  <a:lnTo>
                    <a:pt x="10962" y="23399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01190" y="2695295"/>
              <a:ext cx="209837" cy="294799"/>
            </a:xfrm>
            <a:custGeom>
              <a:avLst/>
              <a:gdLst/>
              <a:ahLst/>
              <a:cxnLst/>
              <a:rect l="0" t="0" r="0" b="0"/>
              <a:pathLst>
                <a:path w="209837" h="294799">
                  <a:moveTo>
                    <a:pt x="209836" y="0"/>
                  </a:moveTo>
                  <a:lnTo>
                    <a:pt x="157130" y="37086"/>
                  </a:lnTo>
                  <a:lnTo>
                    <a:pt x="113453" y="79363"/>
                  </a:lnTo>
                  <a:lnTo>
                    <a:pt x="57355" y="113649"/>
                  </a:lnTo>
                  <a:lnTo>
                    <a:pt x="7884" y="154536"/>
                  </a:lnTo>
                  <a:lnTo>
                    <a:pt x="2672" y="163855"/>
                  </a:lnTo>
                  <a:lnTo>
                    <a:pt x="0" y="186688"/>
                  </a:lnTo>
                  <a:lnTo>
                    <a:pt x="3264" y="196988"/>
                  </a:lnTo>
                  <a:lnTo>
                    <a:pt x="37703" y="237782"/>
                  </a:lnTo>
                  <a:lnTo>
                    <a:pt x="64467" y="253858"/>
                  </a:lnTo>
                  <a:lnTo>
                    <a:pt x="112227" y="276553"/>
                  </a:lnTo>
                  <a:lnTo>
                    <a:pt x="136136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79440" y="2874279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00497" y="2832165"/>
              <a:ext cx="147400" cy="315856"/>
            </a:xfrm>
            <a:custGeom>
              <a:avLst/>
              <a:gdLst/>
              <a:ahLst/>
              <a:cxnLst/>
              <a:rect l="0" t="0" r="0" b="0"/>
              <a:pathLst>
                <a:path w="147400" h="315856">
                  <a:moveTo>
                    <a:pt x="147399" y="0"/>
                  </a:moveTo>
                  <a:lnTo>
                    <a:pt x="104737" y="54115"/>
                  </a:lnTo>
                  <a:lnTo>
                    <a:pt x="70118" y="115055"/>
                  </a:lnTo>
                  <a:lnTo>
                    <a:pt x="42100" y="177102"/>
                  </a:lnTo>
                  <a:lnTo>
                    <a:pt x="19625" y="234765"/>
                  </a:lnTo>
                  <a:lnTo>
                    <a:pt x="3393" y="29070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29105" y="2705823"/>
              <a:ext cx="13549" cy="294799"/>
            </a:xfrm>
            <a:custGeom>
              <a:avLst/>
              <a:gdLst/>
              <a:ahLst/>
              <a:cxnLst/>
              <a:rect l="0" t="0" r="0" b="0"/>
              <a:pathLst>
                <a:path w="13549" h="294799">
                  <a:moveTo>
                    <a:pt x="13548" y="0"/>
                  </a:moveTo>
                  <a:lnTo>
                    <a:pt x="13548" y="57264"/>
                  </a:lnTo>
                  <a:lnTo>
                    <a:pt x="11208" y="89792"/>
                  </a:lnTo>
                  <a:lnTo>
                    <a:pt x="0" y="152094"/>
                  </a:lnTo>
                  <a:lnTo>
                    <a:pt x="2423" y="204479"/>
                  </a:lnTo>
                  <a:lnTo>
                    <a:pt x="2940" y="267624"/>
                  </a:lnTo>
                  <a:lnTo>
                    <a:pt x="3019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84766" y="2842093"/>
              <a:ext cx="164045" cy="169058"/>
            </a:xfrm>
            <a:custGeom>
              <a:avLst/>
              <a:gdLst/>
              <a:ahLst/>
              <a:cxnLst/>
              <a:rect l="0" t="0" r="0" b="0"/>
              <a:pathLst>
                <a:path w="164045" h="169058">
                  <a:moveTo>
                    <a:pt x="0" y="105886"/>
                  </a:moveTo>
                  <a:lnTo>
                    <a:pt x="53875" y="87928"/>
                  </a:lnTo>
                  <a:lnTo>
                    <a:pt x="114752" y="66076"/>
                  </a:lnTo>
                  <a:lnTo>
                    <a:pt x="159405" y="29486"/>
                  </a:lnTo>
                  <a:lnTo>
                    <a:pt x="163592" y="21027"/>
                  </a:lnTo>
                  <a:lnTo>
                    <a:pt x="164044" y="13049"/>
                  </a:lnTo>
                  <a:lnTo>
                    <a:pt x="162005" y="5390"/>
                  </a:lnTo>
                  <a:lnTo>
                    <a:pt x="157137" y="1454"/>
                  </a:lnTo>
                  <a:lnTo>
                    <a:pt x="150381" y="0"/>
                  </a:lnTo>
                  <a:lnTo>
                    <a:pt x="124106" y="3542"/>
                  </a:lnTo>
                  <a:lnTo>
                    <a:pt x="67340" y="19706"/>
                  </a:lnTo>
                  <a:lnTo>
                    <a:pt x="49036" y="30929"/>
                  </a:lnTo>
                  <a:lnTo>
                    <a:pt x="36222" y="46835"/>
                  </a:lnTo>
                  <a:lnTo>
                    <a:pt x="27797" y="66773"/>
                  </a:lnTo>
                  <a:lnTo>
                    <a:pt x="24224" y="103136"/>
                  </a:lnTo>
                  <a:lnTo>
                    <a:pt x="27534" y="125721"/>
                  </a:lnTo>
                  <a:lnTo>
                    <a:pt x="36024" y="144337"/>
                  </a:lnTo>
                  <a:lnTo>
                    <a:pt x="41564" y="152577"/>
                  </a:lnTo>
                  <a:lnTo>
                    <a:pt x="49936" y="158070"/>
                  </a:lnTo>
                  <a:lnTo>
                    <a:pt x="94757" y="169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90134" y="2895336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44175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65304" y="2697649"/>
              <a:ext cx="195799" cy="377139"/>
            </a:xfrm>
            <a:custGeom>
              <a:avLst/>
              <a:gdLst/>
              <a:ahLst/>
              <a:cxnLst/>
              <a:rect l="0" t="0" r="0" b="0"/>
              <a:pathLst>
                <a:path w="195799" h="377139">
                  <a:moveTo>
                    <a:pt x="130240" y="102931"/>
                  </a:moveTo>
                  <a:lnTo>
                    <a:pt x="85918" y="144913"/>
                  </a:lnTo>
                  <a:lnTo>
                    <a:pt x="57056" y="162813"/>
                  </a:lnTo>
                  <a:lnTo>
                    <a:pt x="40782" y="179848"/>
                  </a:lnTo>
                  <a:lnTo>
                    <a:pt x="15586" y="238030"/>
                  </a:lnTo>
                  <a:lnTo>
                    <a:pt x="617" y="281565"/>
                  </a:lnTo>
                  <a:lnTo>
                    <a:pt x="1106" y="318986"/>
                  </a:lnTo>
                  <a:lnTo>
                    <a:pt x="8896" y="339726"/>
                  </a:lnTo>
                  <a:lnTo>
                    <a:pt x="21327" y="356742"/>
                  </a:lnTo>
                  <a:lnTo>
                    <a:pt x="38550" y="372103"/>
                  </a:lnTo>
                  <a:lnTo>
                    <a:pt x="49226" y="375966"/>
                  </a:lnTo>
                  <a:lnTo>
                    <a:pt x="73567" y="377138"/>
                  </a:lnTo>
                  <a:lnTo>
                    <a:pt x="93743" y="370640"/>
                  </a:lnTo>
                  <a:lnTo>
                    <a:pt x="125760" y="347404"/>
                  </a:lnTo>
                  <a:lnTo>
                    <a:pt x="141911" y="321597"/>
                  </a:lnTo>
                  <a:lnTo>
                    <a:pt x="148516" y="286134"/>
                  </a:lnTo>
                  <a:lnTo>
                    <a:pt x="143822" y="265853"/>
                  </a:lnTo>
                  <a:lnTo>
                    <a:pt x="132766" y="249040"/>
                  </a:lnTo>
                  <a:lnTo>
                    <a:pt x="71814" y="197817"/>
                  </a:lnTo>
                  <a:lnTo>
                    <a:pt x="49291" y="182537"/>
                  </a:lnTo>
                  <a:lnTo>
                    <a:pt x="24627" y="154204"/>
                  </a:lnTo>
                  <a:lnTo>
                    <a:pt x="1269" y="102750"/>
                  </a:lnTo>
                  <a:lnTo>
                    <a:pt x="0" y="78674"/>
                  </a:lnTo>
                  <a:lnTo>
                    <a:pt x="4505" y="54715"/>
                  </a:lnTo>
                  <a:lnTo>
                    <a:pt x="14306" y="36268"/>
                  </a:lnTo>
                  <a:lnTo>
                    <a:pt x="29581" y="23390"/>
                  </a:lnTo>
                  <a:lnTo>
                    <a:pt x="67982" y="5591"/>
                  </a:lnTo>
                  <a:lnTo>
                    <a:pt x="104514" y="0"/>
                  </a:lnTo>
                  <a:lnTo>
                    <a:pt x="139385" y="3933"/>
                  </a:lnTo>
                  <a:lnTo>
                    <a:pt x="171944" y="18096"/>
                  </a:lnTo>
                  <a:lnTo>
                    <a:pt x="186990" y="36761"/>
                  </a:lnTo>
                  <a:lnTo>
                    <a:pt x="192640" y="48289"/>
                  </a:lnTo>
                  <a:lnTo>
                    <a:pt x="195798" y="70457"/>
                  </a:lnTo>
                  <a:lnTo>
                    <a:pt x="192132" y="90838"/>
                  </a:lnTo>
                  <a:lnTo>
                    <a:pt x="172354" y="123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084642" y="3403790"/>
            <a:ext cx="2092385" cy="442049"/>
            <a:chOff x="2084642" y="3403790"/>
            <a:chExt cx="2092385" cy="442049"/>
          </a:xfrm>
        </p:grpSpPr>
        <p:sp>
          <p:nvSpPr>
            <p:cNvPr id="65" name="Freeform 64"/>
            <p:cNvSpPr/>
            <p:nvPr/>
          </p:nvSpPr>
          <p:spPr>
            <a:xfrm>
              <a:off x="2084642" y="3421761"/>
              <a:ext cx="288953" cy="288883"/>
            </a:xfrm>
            <a:custGeom>
              <a:avLst/>
              <a:gdLst/>
              <a:ahLst/>
              <a:cxnLst/>
              <a:rect l="0" t="0" r="0" b="0"/>
              <a:pathLst>
                <a:path w="288953" h="288883">
                  <a:moveTo>
                    <a:pt x="231627" y="0"/>
                  </a:moveTo>
                  <a:lnTo>
                    <a:pt x="249585" y="62280"/>
                  </a:lnTo>
                  <a:lnTo>
                    <a:pt x="263294" y="116331"/>
                  </a:lnTo>
                  <a:lnTo>
                    <a:pt x="277267" y="172068"/>
                  </a:lnTo>
                  <a:lnTo>
                    <a:pt x="288952" y="219733"/>
                  </a:lnTo>
                  <a:lnTo>
                    <a:pt x="287131" y="241549"/>
                  </a:lnTo>
                  <a:lnTo>
                    <a:pt x="273939" y="273561"/>
                  </a:lnTo>
                  <a:lnTo>
                    <a:pt x="265684" y="280640"/>
                  </a:lnTo>
                  <a:lnTo>
                    <a:pt x="244034" y="288506"/>
                  </a:lnTo>
                  <a:lnTo>
                    <a:pt x="221933" y="288882"/>
                  </a:lnTo>
                  <a:lnTo>
                    <a:pt x="160161" y="283707"/>
                  </a:lnTo>
                  <a:lnTo>
                    <a:pt x="105033" y="272937"/>
                  </a:lnTo>
                  <a:lnTo>
                    <a:pt x="49083" y="26513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137285" y="3421761"/>
              <a:ext cx="400083" cy="31587"/>
            </a:xfrm>
            <a:custGeom>
              <a:avLst/>
              <a:gdLst/>
              <a:ahLst/>
              <a:cxnLst/>
              <a:rect l="0" t="0" r="0" b="0"/>
              <a:pathLst>
                <a:path w="400083" h="31587">
                  <a:moveTo>
                    <a:pt x="400082" y="0"/>
                  </a:moveTo>
                  <a:lnTo>
                    <a:pt x="348032" y="0"/>
                  </a:lnTo>
                  <a:lnTo>
                    <a:pt x="298092" y="3120"/>
                  </a:lnTo>
                  <a:lnTo>
                    <a:pt x="250540" y="8333"/>
                  </a:lnTo>
                  <a:lnTo>
                    <a:pt x="187659" y="10095"/>
                  </a:lnTo>
                  <a:lnTo>
                    <a:pt x="124364" y="18805"/>
                  </a:lnTo>
                  <a:lnTo>
                    <a:pt x="69799" y="26202"/>
                  </a:lnTo>
                  <a:lnTo>
                    <a:pt x="12426" y="3087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505782" y="3490968"/>
              <a:ext cx="157928" cy="222844"/>
            </a:xfrm>
            <a:custGeom>
              <a:avLst/>
              <a:gdLst/>
              <a:ahLst/>
              <a:cxnLst/>
              <a:rect l="0" t="0" r="0" b="0"/>
              <a:pathLst>
                <a:path w="157928" h="222844">
                  <a:moveTo>
                    <a:pt x="0" y="109778"/>
                  </a:moveTo>
                  <a:lnTo>
                    <a:pt x="58617" y="109778"/>
                  </a:lnTo>
                  <a:lnTo>
                    <a:pt x="93407" y="104188"/>
                  </a:lnTo>
                  <a:lnTo>
                    <a:pt x="148744" y="70374"/>
                  </a:lnTo>
                  <a:lnTo>
                    <a:pt x="154145" y="62452"/>
                  </a:lnTo>
                  <a:lnTo>
                    <a:pt x="157026" y="44290"/>
                  </a:lnTo>
                  <a:lnTo>
                    <a:pt x="151288" y="24520"/>
                  </a:lnTo>
                  <a:lnTo>
                    <a:pt x="146482" y="14335"/>
                  </a:lnTo>
                  <a:lnTo>
                    <a:pt x="138599" y="7545"/>
                  </a:lnTo>
                  <a:lnTo>
                    <a:pt x="117361" y="0"/>
                  </a:lnTo>
                  <a:lnTo>
                    <a:pt x="95444" y="2886"/>
                  </a:lnTo>
                  <a:lnTo>
                    <a:pt x="66494" y="17665"/>
                  </a:lnTo>
                  <a:lnTo>
                    <a:pt x="35752" y="43619"/>
                  </a:lnTo>
                  <a:lnTo>
                    <a:pt x="14232" y="75487"/>
                  </a:lnTo>
                  <a:lnTo>
                    <a:pt x="4217" y="114565"/>
                  </a:lnTo>
                  <a:lnTo>
                    <a:pt x="6839" y="155780"/>
                  </a:lnTo>
                  <a:lnTo>
                    <a:pt x="18247" y="177406"/>
                  </a:lnTo>
                  <a:lnTo>
                    <a:pt x="35016" y="193647"/>
                  </a:lnTo>
                  <a:lnTo>
                    <a:pt x="65357" y="209367"/>
                  </a:lnTo>
                  <a:lnTo>
                    <a:pt x="116939" y="222040"/>
                  </a:lnTo>
                  <a:lnTo>
                    <a:pt x="139710" y="222843"/>
                  </a:lnTo>
                  <a:lnTo>
                    <a:pt x="145783" y="221420"/>
                  </a:lnTo>
                  <a:lnTo>
                    <a:pt x="157927" y="2150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00580" y="3555611"/>
              <a:ext cx="208400" cy="192535"/>
            </a:xfrm>
            <a:custGeom>
              <a:avLst/>
              <a:gdLst/>
              <a:ahLst/>
              <a:cxnLst/>
              <a:rect l="0" t="0" r="0" b="0"/>
              <a:pathLst>
                <a:path w="208400" h="192535">
                  <a:moveTo>
                    <a:pt x="0" y="55663"/>
                  </a:moveTo>
                  <a:lnTo>
                    <a:pt x="11178" y="66842"/>
                  </a:lnTo>
                  <a:lnTo>
                    <a:pt x="16667" y="84808"/>
                  </a:lnTo>
                  <a:lnTo>
                    <a:pt x="21649" y="146806"/>
                  </a:lnTo>
                  <a:lnTo>
                    <a:pt x="26389" y="169870"/>
                  </a:lnTo>
                  <a:lnTo>
                    <a:pt x="28121" y="171576"/>
                  </a:lnTo>
                  <a:lnTo>
                    <a:pt x="38517" y="109821"/>
                  </a:lnTo>
                  <a:lnTo>
                    <a:pt x="47229" y="46952"/>
                  </a:lnTo>
                  <a:lnTo>
                    <a:pt x="62217" y="19677"/>
                  </a:lnTo>
                  <a:lnTo>
                    <a:pt x="77955" y="7304"/>
                  </a:lnTo>
                  <a:lnTo>
                    <a:pt x="87065" y="2367"/>
                  </a:lnTo>
                  <a:lnTo>
                    <a:pt x="112785" y="0"/>
                  </a:lnTo>
                  <a:lnTo>
                    <a:pt x="127832" y="1007"/>
                  </a:lnTo>
                  <a:lnTo>
                    <a:pt x="150791" y="11484"/>
                  </a:lnTo>
                  <a:lnTo>
                    <a:pt x="167624" y="27840"/>
                  </a:lnTo>
                  <a:lnTo>
                    <a:pt x="191989" y="77216"/>
                  </a:lnTo>
                  <a:lnTo>
                    <a:pt x="205686" y="120102"/>
                  </a:lnTo>
                  <a:lnTo>
                    <a:pt x="208399" y="145524"/>
                  </a:lnTo>
                  <a:lnTo>
                    <a:pt x="203366" y="166181"/>
                  </a:lnTo>
                  <a:lnTo>
                    <a:pt x="189513" y="1925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316476" y="3621803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257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37616" y="3421761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4" y="156331"/>
                  </a:lnTo>
                  <a:lnTo>
                    <a:pt x="15684" y="216624"/>
                  </a:lnTo>
                  <a:lnTo>
                    <a:pt x="19996" y="279140"/>
                  </a:lnTo>
                  <a:lnTo>
                    <a:pt x="20742" y="329283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23862" y="3403790"/>
              <a:ext cx="253165" cy="442049"/>
            </a:xfrm>
            <a:custGeom>
              <a:avLst/>
              <a:gdLst/>
              <a:ahLst/>
              <a:cxnLst/>
              <a:rect l="0" t="0" r="0" b="0"/>
              <a:pathLst>
                <a:path w="253165" h="442049">
                  <a:moveTo>
                    <a:pt x="182252" y="102199"/>
                  </a:moveTo>
                  <a:lnTo>
                    <a:pt x="125856" y="159765"/>
                  </a:lnTo>
                  <a:lnTo>
                    <a:pt x="106141" y="189056"/>
                  </a:lnTo>
                  <a:lnTo>
                    <a:pt x="85286" y="240282"/>
                  </a:lnTo>
                  <a:lnTo>
                    <a:pt x="64572" y="301050"/>
                  </a:lnTo>
                  <a:lnTo>
                    <a:pt x="58476" y="352061"/>
                  </a:lnTo>
                  <a:lnTo>
                    <a:pt x="62259" y="393041"/>
                  </a:lnTo>
                  <a:lnTo>
                    <a:pt x="73940" y="413177"/>
                  </a:lnTo>
                  <a:lnTo>
                    <a:pt x="90829" y="428755"/>
                  </a:lnTo>
                  <a:lnTo>
                    <a:pt x="110034" y="439578"/>
                  </a:lnTo>
                  <a:lnTo>
                    <a:pt x="130268" y="442048"/>
                  </a:lnTo>
                  <a:lnTo>
                    <a:pt x="152129" y="438077"/>
                  </a:lnTo>
                  <a:lnTo>
                    <a:pt x="188404" y="422687"/>
                  </a:lnTo>
                  <a:lnTo>
                    <a:pt x="230346" y="389664"/>
                  </a:lnTo>
                  <a:lnTo>
                    <a:pt x="246545" y="363239"/>
                  </a:lnTo>
                  <a:lnTo>
                    <a:pt x="253164" y="327593"/>
                  </a:lnTo>
                  <a:lnTo>
                    <a:pt x="248474" y="307269"/>
                  </a:lnTo>
                  <a:lnTo>
                    <a:pt x="226398" y="269569"/>
                  </a:lnTo>
                  <a:lnTo>
                    <a:pt x="181133" y="229323"/>
                  </a:lnTo>
                  <a:lnTo>
                    <a:pt x="128292" y="193549"/>
                  </a:lnTo>
                  <a:lnTo>
                    <a:pt x="67882" y="158365"/>
                  </a:lnTo>
                  <a:lnTo>
                    <a:pt x="33015" y="129108"/>
                  </a:lnTo>
                  <a:lnTo>
                    <a:pt x="6717" y="90747"/>
                  </a:lnTo>
                  <a:lnTo>
                    <a:pt x="2058" y="80526"/>
                  </a:lnTo>
                  <a:lnTo>
                    <a:pt x="0" y="59811"/>
                  </a:lnTo>
                  <a:lnTo>
                    <a:pt x="4155" y="40076"/>
                  </a:lnTo>
                  <a:lnTo>
                    <a:pt x="13800" y="23507"/>
                  </a:lnTo>
                  <a:lnTo>
                    <a:pt x="32125" y="11463"/>
                  </a:lnTo>
                  <a:lnTo>
                    <a:pt x="55867" y="3380"/>
                  </a:lnTo>
                  <a:lnTo>
                    <a:pt x="94372" y="0"/>
                  </a:lnTo>
                  <a:lnTo>
                    <a:pt x="128527" y="7057"/>
                  </a:lnTo>
                  <a:lnTo>
                    <a:pt x="168390" y="29810"/>
                  </a:lnTo>
                  <a:lnTo>
                    <a:pt x="199141" y="56835"/>
                  </a:lnTo>
                  <a:lnTo>
                    <a:pt x="207305" y="73848"/>
                  </a:lnTo>
                  <a:lnTo>
                    <a:pt x="213837" y="1021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2207115" y="3944201"/>
            <a:ext cx="1256761" cy="444630"/>
            <a:chOff x="2207115" y="3944201"/>
            <a:chExt cx="1256761" cy="444630"/>
          </a:xfrm>
        </p:grpSpPr>
        <p:sp>
          <p:nvSpPr>
            <p:cNvPr id="73" name="Freeform 72"/>
            <p:cNvSpPr/>
            <p:nvPr/>
          </p:nvSpPr>
          <p:spPr>
            <a:xfrm>
              <a:off x="2207115" y="3944201"/>
              <a:ext cx="353942" cy="444630"/>
            </a:xfrm>
            <a:custGeom>
              <a:avLst/>
              <a:gdLst/>
              <a:ahLst/>
              <a:cxnLst/>
              <a:rect l="0" t="0" r="0" b="0"/>
              <a:pathLst>
                <a:path w="353942" h="444630">
                  <a:moveTo>
                    <a:pt x="224967" y="46099"/>
                  </a:moveTo>
                  <a:lnTo>
                    <a:pt x="219378" y="29332"/>
                  </a:lnTo>
                  <a:lnTo>
                    <a:pt x="207276" y="17980"/>
                  </a:lnTo>
                  <a:lnTo>
                    <a:pt x="170910" y="1160"/>
                  </a:lnTo>
                  <a:lnTo>
                    <a:pt x="150639" y="0"/>
                  </a:lnTo>
                  <a:lnTo>
                    <a:pt x="88042" y="15088"/>
                  </a:lnTo>
                  <a:lnTo>
                    <a:pt x="68185" y="22958"/>
                  </a:lnTo>
                  <a:lnTo>
                    <a:pt x="23459" y="59357"/>
                  </a:lnTo>
                  <a:lnTo>
                    <a:pt x="12576" y="82017"/>
                  </a:lnTo>
                  <a:lnTo>
                    <a:pt x="0" y="134693"/>
                  </a:lnTo>
                  <a:lnTo>
                    <a:pt x="2539" y="159174"/>
                  </a:lnTo>
                  <a:lnTo>
                    <a:pt x="6492" y="170615"/>
                  </a:lnTo>
                  <a:lnTo>
                    <a:pt x="20243" y="186448"/>
                  </a:lnTo>
                  <a:lnTo>
                    <a:pt x="57666" y="206143"/>
                  </a:lnTo>
                  <a:lnTo>
                    <a:pt x="120759" y="213447"/>
                  </a:lnTo>
                  <a:lnTo>
                    <a:pt x="176047" y="214336"/>
                  </a:lnTo>
                  <a:lnTo>
                    <a:pt x="234600" y="225979"/>
                  </a:lnTo>
                  <a:lnTo>
                    <a:pt x="286850" y="243919"/>
                  </a:lnTo>
                  <a:lnTo>
                    <a:pt x="331700" y="274848"/>
                  </a:lnTo>
                  <a:lnTo>
                    <a:pt x="345714" y="294775"/>
                  </a:lnTo>
                  <a:lnTo>
                    <a:pt x="351089" y="306639"/>
                  </a:lnTo>
                  <a:lnTo>
                    <a:pt x="353941" y="332301"/>
                  </a:lnTo>
                  <a:lnTo>
                    <a:pt x="346240" y="381313"/>
                  </a:lnTo>
                  <a:lnTo>
                    <a:pt x="333849" y="400194"/>
                  </a:lnTo>
                  <a:lnTo>
                    <a:pt x="316643" y="415215"/>
                  </a:lnTo>
                  <a:lnTo>
                    <a:pt x="266676" y="438320"/>
                  </a:lnTo>
                  <a:lnTo>
                    <a:pt x="215312" y="444629"/>
                  </a:lnTo>
                  <a:lnTo>
                    <a:pt x="153174" y="442756"/>
                  </a:lnTo>
                  <a:lnTo>
                    <a:pt x="126379" y="436471"/>
                  </a:lnTo>
                  <a:lnTo>
                    <a:pt x="88097" y="4145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39392" y="4247212"/>
              <a:ext cx="213831" cy="135572"/>
            </a:xfrm>
            <a:custGeom>
              <a:avLst/>
              <a:gdLst/>
              <a:ahLst/>
              <a:cxnLst/>
              <a:rect l="0" t="0" r="0" b="0"/>
              <a:pathLst>
                <a:path w="213831" h="135572">
                  <a:moveTo>
                    <a:pt x="119074" y="48414"/>
                  </a:moveTo>
                  <a:lnTo>
                    <a:pt x="109499" y="24368"/>
                  </a:lnTo>
                  <a:lnTo>
                    <a:pt x="98830" y="10041"/>
                  </a:lnTo>
                  <a:lnTo>
                    <a:pt x="80051" y="2114"/>
                  </a:lnTo>
                  <a:lnTo>
                    <a:pt x="68492" y="0"/>
                  </a:lnTo>
                  <a:lnTo>
                    <a:pt x="58447" y="931"/>
                  </a:lnTo>
                  <a:lnTo>
                    <a:pt x="41046" y="8203"/>
                  </a:lnTo>
                  <a:lnTo>
                    <a:pt x="18096" y="25452"/>
                  </a:lnTo>
                  <a:lnTo>
                    <a:pt x="2067" y="50970"/>
                  </a:lnTo>
                  <a:lnTo>
                    <a:pt x="0" y="73727"/>
                  </a:lnTo>
                  <a:lnTo>
                    <a:pt x="4151" y="97099"/>
                  </a:lnTo>
                  <a:lnTo>
                    <a:pt x="13795" y="115286"/>
                  </a:lnTo>
                  <a:lnTo>
                    <a:pt x="28999" y="128048"/>
                  </a:lnTo>
                  <a:lnTo>
                    <a:pt x="37967" y="133089"/>
                  </a:lnTo>
                  <a:lnTo>
                    <a:pt x="57290" y="135571"/>
                  </a:lnTo>
                  <a:lnTo>
                    <a:pt x="98291" y="127632"/>
                  </a:lnTo>
                  <a:lnTo>
                    <a:pt x="106389" y="122283"/>
                  </a:lnTo>
                  <a:lnTo>
                    <a:pt x="118505" y="106981"/>
                  </a:lnTo>
                  <a:lnTo>
                    <a:pt x="133476" y="75581"/>
                  </a:lnTo>
                  <a:lnTo>
                    <a:pt x="132104" y="81546"/>
                  </a:lnTo>
                  <a:lnTo>
                    <a:pt x="133610" y="86880"/>
                  </a:lnTo>
                  <a:lnTo>
                    <a:pt x="152837" y="112251"/>
                  </a:lnTo>
                  <a:lnTo>
                    <a:pt x="159130" y="119049"/>
                  </a:lnTo>
                  <a:lnTo>
                    <a:pt x="178601" y="126601"/>
                  </a:lnTo>
                  <a:lnTo>
                    <a:pt x="213830" y="13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874279" y="4252915"/>
              <a:ext cx="231628" cy="126941"/>
            </a:xfrm>
            <a:custGeom>
              <a:avLst/>
              <a:gdLst/>
              <a:ahLst/>
              <a:cxnLst/>
              <a:rect l="0" t="0" r="0" b="0"/>
              <a:pathLst>
                <a:path w="231628" h="126941">
                  <a:moveTo>
                    <a:pt x="0" y="11126"/>
                  </a:moveTo>
                  <a:lnTo>
                    <a:pt x="3120" y="53818"/>
                  </a:lnTo>
                  <a:lnTo>
                    <a:pt x="9576" y="73384"/>
                  </a:lnTo>
                  <a:lnTo>
                    <a:pt x="20244" y="89879"/>
                  </a:lnTo>
                  <a:lnTo>
                    <a:pt x="22855" y="91704"/>
                  </a:lnTo>
                  <a:lnTo>
                    <a:pt x="23425" y="89411"/>
                  </a:lnTo>
                  <a:lnTo>
                    <a:pt x="21525" y="54926"/>
                  </a:lnTo>
                  <a:lnTo>
                    <a:pt x="26785" y="22154"/>
                  </a:lnTo>
                  <a:lnTo>
                    <a:pt x="33065" y="14969"/>
                  </a:lnTo>
                  <a:lnTo>
                    <a:pt x="52520" y="6985"/>
                  </a:lnTo>
                  <a:lnTo>
                    <a:pt x="60750" y="8365"/>
                  </a:lnTo>
                  <a:lnTo>
                    <a:pt x="67406" y="12795"/>
                  </a:lnTo>
                  <a:lnTo>
                    <a:pt x="77922" y="27076"/>
                  </a:lnTo>
                  <a:lnTo>
                    <a:pt x="86495" y="45121"/>
                  </a:lnTo>
                  <a:lnTo>
                    <a:pt x="91588" y="48997"/>
                  </a:lnTo>
                  <a:lnTo>
                    <a:pt x="97324" y="49242"/>
                  </a:lnTo>
                  <a:lnTo>
                    <a:pt x="103487" y="47065"/>
                  </a:lnTo>
                  <a:lnTo>
                    <a:pt x="113455" y="35288"/>
                  </a:lnTo>
                  <a:lnTo>
                    <a:pt x="124124" y="19525"/>
                  </a:lnTo>
                  <a:lnTo>
                    <a:pt x="140564" y="4721"/>
                  </a:lnTo>
                  <a:lnTo>
                    <a:pt x="149862" y="1007"/>
                  </a:lnTo>
                  <a:lnTo>
                    <a:pt x="169551" y="0"/>
                  </a:lnTo>
                  <a:lnTo>
                    <a:pt x="200366" y="11599"/>
                  </a:lnTo>
                  <a:lnTo>
                    <a:pt x="215004" y="29664"/>
                  </a:lnTo>
                  <a:lnTo>
                    <a:pt x="224239" y="53290"/>
                  </a:lnTo>
                  <a:lnTo>
                    <a:pt x="230168" y="100347"/>
                  </a:lnTo>
                  <a:lnTo>
                    <a:pt x="231627" y="1269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69119" y="4242984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2065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707128" y="4085057"/>
            <a:ext cx="610152" cy="343014"/>
            <a:chOff x="3707128" y="4085057"/>
            <a:chExt cx="610152" cy="343014"/>
          </a:xfrm>
        </p:grpSpPr>
        <p:sp>
          <p:nvSpPr>
            <p:cNvPr id="78" name="Freeform 77"/>
            <p:cNvSpPr/>
            <p:nvPr/>
          </p:nvSpPr>
          <p:spPr>
            <a:xfrm>
              <a:off x="3707128" y="4085057"/>
              <a:ext cx="320433" cy="343014"/>
            </a:xfrm>
            <a:custGeom>
              <a:avLst/>
              <a:gdLst/>
              <a:ahLst/>
              <a:cxnLst/>
              <a:rect l="0" t="0" r="0" b="0"/>
              <a:pathLst>
                <a:path w="320433" h="343014">
                  <a:moveTo>
                    <a:pt x="72602" y="0"/>
                  </a:moveTo>
                  <a:lnTo>
                    <a:pt x="9269" y="63333"/>
                  </a:lnTo>
                  <a:lnTo>
                    <a:pt x="2304" y="70298"/>
                  </a:lnTo>
                  <a:lnTo>
                    <a:pt x="0" y="71431"/>
                  </a:lnTo>
                  <a:lnTo>
                    <a:pt x="3680" y="63333"/>
                  </a:lnTo>
                  <a:lnTo>
                    <a:pt x="16234" y="54274"/>
                  </a:lnTo>
                  <a:lnTo>
                    <a:pt x="52889" y="38926"/>
                  </a:lnTo>
                  <a:lnTo>
                    <a:pt x="89118" y="33760"/>
                  </a:lnTo>
                  <a:lnTo>
                    <a:pt x="123899" y="37819"/>
                  </a:lnTo>
                  <a:lnTo>
                    <a:pt x="142584" y="46444"/>
                  </a:lnTo>
                  <a:lnTo>
                    <a:pt x="195217" y="91500"/>
                  </a:lnTo>
                  <a:lnTo>
                    <a:pt x="198799" y="99605"/>
                  </a:lnTo>
                  <a:lnTo>
                    <a:pt x="199660" y="117968"/>
                  </a:lnTo>
                  <a:lnTo>
                    <a:pt x="193023" y="134708"/>
                  </a:lnTo>
                  <a:lnTo>
                    <a:pt x="169699" y="164519"/>
                  </a:lnTo>
                  <a:lnTo>
                    <a:pt x="150071" y="172555"/>
                  </a:lnTo>
                  <a:lnTo>
                    <a:pt x="133939" y="174957"/>
                  </a:lnTo>
                  <a:lnTo>
                    <a:pt x="134551" y="173960"/>
                  </a:lnTo>
                  <a:lnTo>
                    <a:pt x="138468" y="172125"/>
                  </a:lnTo>
                  <a:lnTo>
                    <a:pt x="166337" y="169543"/>
                  </a:lnTo>
                  <a:lnTo>
                    <a:pt x="223742" y="178245"/>
                  </a:lnTo>
                  <a:lnTo>
                    <a:pt x="282278" y="207887"/>
                  </a:lnTo>
                  <a:lnTo>
                    <a:pt x="308903" y="233951"/>
                  </a:lnTo>
                  <a:lnTo>
                    <a:pt x="318005" y="256837"/>
                  </a:lnTo>
                  <a:lnTo>
                    <a:pt x="320432" y="269490"/>
                  </a:lnTo>
                  <a:lnTo>
                    <a:pt x="316890" y="292909"/>
                  </a:lnTo>
                  <a:lnTo>
                    <a:pt x="301742" y="322704"/>
                  </a:lnTo>
                  <a:lnTo>
                    <a:pt x="295552" y="330949"/>
                  </a:lnTo>
                  <a:lnTo>
                    <a:pt x="273076" y="340111"/>
                  </a:lnTo>
                  <a:lnTo>
                    <a:pt x="245929" y="343013"/>
                  </a:lnTo>
                  <a:lnTo>
                    <a:pt x="183468" y="332357"/>
                  </a:lnTo>
                  <a:lnTo>
                    <a:pt x="132219" y="318836"/>
                  </a:lnTo>
                  <a:lnTo>
                    <a:pt x="114716" y="315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87188" y="4127171"/>
              <a:ext cx="230092" cy="280264"/>
            </a:xfrm>
            <a:custGeom>
              <a:avLst/>
              <a:gdLst/>
              <a:ahLst/>
              <a:cxnLst/>
              <a:rect l="0" t="0" r="0" b="0"/>
              <a:pathLst>
                <a:path w="230092" h="280264">
                  <a:moveTo>
                    <a:pt x="92625" y="0"/>
                  </a:moveTo>
                  <a:lnTo>
                    <a:pt x="43127" y="55087"/>
                  </a:lnTo>
                  <a:lnTo>
                    <a:pt x="19802" y="108726"/>
                  </a:lnTo>
                  <a:lnTo>
                    <a:pt x="2663" y="168692"/>
                  </a:lnTo>
                  <a:lnTo>
                    <a:pt x="0" y="194687"/>
                  </a:lnTo>
                  <a:lnTo>
                    <a:pt x="5055" y="215599"/>
                  </a:lnTo>
                  <a:lnTo>
                    <a:pt x="27364" y="248088"/>
                  </a:lnTo>
                  <a:lnTo>
                    <a:pt x="47422" y="269909"/>
                  </a:lnTo>
                  <a:lnTo>
                    <a:pt x="67466" y="277887"/>
                  </a:lnTo>
                  <a:lnTo>
                    <a:pt x="90802" y="280263"/>
                  </a:lnTo>
                  <a:lnTo>
                    <a:pt x="145028" y="269241"/>
                  </a:lnTo>
                  <a:lnTo>
                    <a:pt x="186165" y="254828"/>
                  </a:lnTo>
                  <a:lnTo>
                    <a:pt x="210548" y="236032"/>
                  </a:lnTo>
                  <a:lnTo>
                    <a:pt x="225363" y="218376"/>
                  </a:lnTo>
                  <a:lnTo>
                    <a:pt x="229081" y="208755"/>
                  </a:lnTo>
                  <a:lnTo>
                    <a:pt x="230091" y="188706"/>
                  </a:lnTo>
                  <a:lnTo>
                    <a:pt x="223521" y="171217"/>
                  </a:lnTo>
                  <a:lnTo>
                    <a:pt x="218493" y="163277"/>
                  </a:lnTo>
                  <a:lnTo>
                    <a:pt x="210462" y="157984"/>
                  </a:lnTo>
                  <a:lnTo>
                    <a:pt x="189061" y="152103"/>
                  </a:lnTo>
                  <a:lnTo>
                    <a:pt x="156294" y="154382"/>
                  </a:lnTo>
                  <a:lnTo>
                    <a:pt x="138080" y="162591"/>
                  </a:lnTo>
                  <a:lnTo>
                    <a:pt x="87705" y="197331"/>
                  </a:lnTo>
                  <a:lnTo>
                    <a:pt x="71568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158134" y="4664124"/>
            <a:ext cx="2210986" cy="565788"/>
            <a:chOff x="1158134" y="4664124"/>
            <a:chExt cx="2210986" cy="565788"/>
          </a:xfrm>
        </p:grpSpPr>
        <p:sp>
          <p:nvSpPr>
            <p:cNvPr id="81" name="Freeform 80"/>
            <p:cNvSpPr/>
            <p:nvPr/>
          </p:nvSpPr>
          <p:spPr>
            <a:xfrm>
              <a:off x="1381428" y="4664124"/>
              <a:ext cx="8334" cy="347442"/>
            </a:xfrm>
            <a:custGeom>
              <a:avLst/>
              <a:gdLst/>
              <a:ahLst/>
              <a:cxnLst/>
              <a:rect l="0" t="0" r="0" b="0"/>
              <a:pathLst>
                <a:path w="8334" h="347442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50440"/>
                  </a:lnTo>
                  <a:lnTo>
                    <a:pt x="7938" y="211471"/>
                  </a:lnTo>
                  <a:lnTo>
                    <a:pt x="8216" y="268419"/>
                  </a:lnTo>
                  <a:lnTo>
                    <a:pt x="8310" y="326979"/>
                  </a:lnTo>
                  <a:lnTo>
                    <a:pt x="8333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158134" y="4674653"/>
              <a:ext cx="452727" cy="94757"/>
            </a:xfrm>
            <a:custGeom>
              <a:avLst/>
              <a:gdLst/>
              <a:ahLst/>
              <a:cxnLst/>
              <a:rect l="0" t="0" r="0" b="0"/>
              <a:pathLst>
                <a:path w="452727" h="94757">
                  <a:moveTo>
                    <a:pt x="452726" y="0"/>
                  </a:moveTo>
                  <a:lnTo>
                    <a:pt x="399698" y="14654"/>
                  </a:lnTo>
                  <a:lnTo>
                    <a:pt x="343422" y="20961"/>
                  </a:lnTo>
                  <a:lnTo>
                    <a:pt x="289845" y="32260"/>
                  </a:lnTo>
                  <a:lnTo>
                    <a:pt x="234808" y="45756"/>
                  </a:lnTo>
                  <a:lnTo>
                    <a:pt x="184217" y="56191"/>
                  </a:lnTo>
                  <a:lnTo>
                    <a:pt x="125946" y="70197"/>
                  </a:lnTo>
                  <a:lnTo>
                    <a:pt x="73972" y="80720"/>
                  </a:lnTo>
                  <a:lnTo>
                    <a:pt x="26310" y="9163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470836" y="4864165"/>
              <a:ext cx="207121" cy="165585"/>
            </a:xfrm>
            <a:custGeom>
              <a:avLst/>
              <a:gdLst/>
              <a:ahLst/>
              <a:cxnLst/>
              <a:rect l="0" t="0" r="0" b="0"/>
              <a:pathLst>
                <a:path w="207121" h="165585">
                  <a:moveTo>
                    <a:pt x="118967" y="0"/>
                  </a:moveTo>
                  <a:lnTo>
                    <a:pt x="96610" y="0"/>
                  </a:lnTo>
                  <a:lnTo>
                    <a:pt x="79394" y="6240"/>
                  </a:lnTo>
                  <a:lnTo>
                    <a:pt x="34857" y="37087"/>
                  </a:lnTo>
                  <a:lnTo>
                    <a:pt x="12417" y="64801"/>
                  </a:lnTo>
                  <a:lnTo>
                    <a:pt x="2201" y="84953"/>
                  </a:lnTo>
                  <a:lnTo>
                    <a:pt x="0" y="105608"/>
                  </a:lnTo>
                  <a:lnTo>
                    <a:pt x="4092" y="125316"/>
                  </a:lnTo>
                  <a:lnTo>
                    <a:pt x="13709" y="141874"/>
                  </a:lnTo>
                  <a:lnTo>
                    <a:pt x="28902" y="153912"/>
                  </a:lnTo>
                  <a:lnTo>
                    <a:pt x="37866" y="158760"/>
                  </a:lnTo>
                  <a:lnTo>
                    <a:pt x="78429" y="165584"/>
                  </a:lnTo>
                  <a:lnTo>
                    <a:pt x="116314" y="162016"/>
                  </a:lnTo>
                  <a:lnTo>
                    <a:pt x="149766" y="147961"/>
                  </a:lnTo>
                  <a:lnTo>
                    <a:pt x="176316" y="128978"/>
                  </a:lnTo>
                  <a:lnTo>
                    <a:pt x="193411" y="102947"/>
                  </a:lnTo>
                  <a:lnTo>
                    <a:pt x="205885" y="73007"/>
                  </a:lnTo>
                  <a:lnTo>
                    <a:pt x="207120" y="49216"/>
                  </a:lnTo>
                  <a:lnTo>
                    <a:pt x="205811" y="36320"/>
                  </a:lnTo>
                  <a:lnTo>
                    <a:pt x="201430" y="26553"/>
                  </a:lnTo>
                  <a:lnTo>
                    <a:pt x="187202" y="12581"/>
                  </a:lnTo>
                  <a:lnTo>
                    <a:pt x="169181" y="5592"/>
                  </a:lnTo>
                  <a:lnTo>
                    <a:pt x="1400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800565" y="4674653"/>
              <a:ext cx="10337" cy="357969"/>
            </a:xfrm>
            <a:custGeom>
              <a:avLst/>
              <a:gdLst/>
              <a:ahLst/>
              <a:cxnLst/>
              <a:rect l="0" t="0" r="0" b="0"/>
              <a:pathLst>
                <a:path w="10337" h="357969">
                  <a:moveTo>
                    <a:pt x="10336" y="0"/>
                  </a:moveTo>
                  <a:lnTo>
                    <a:pt x="2003" y="48930"/>
                  </a:lnTo>
                  <a:lnTo>
                    <a:pt x="458" y="96776"/>
                  </a:lnTo>
                  <a:lnTo>
                    <a:pt x="0" y="147997"/>
                  </a:lnTo>
                  <a:lnTo>
                    <a:pt x="2984" y="197099"/>
                  </a:lnTo>
                  <a:lnTo>
                    <a:pt x="8158" y="244403"/>
                  </a:lnTo>
                  <a:lnTo>
                    <a:pt x="9906" y="307200"/>
                  </a:lnTo>
                  <a:lnTo>
                    <a:pt x="10336" y="357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684559" y="4853637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3834" y="0"/>
                  </a:lnTo>
                  <a:lnTo>
                    <a:pt x="108532" y="5589"/>
                  </a:lnTo>
                  <a:lnTo>
                    <a:pt x="55407" y="955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938196" y="4826537"/>
              <a:ext cx="230675" cy="248199"/>
            </a:xfrm>
            <a:custGeom>
              <a:avLst/>
              <a:gdLst/>
              <a:ahLst/>
              <a:cxnLst/>
              <a:rect l="0" t="0" r="0" b="0"/>
              <a:pathLst>
                <a:path w="230675" h="248199">
                  <a:moveTo>
                    <a:pt x="178031" y="69214"/>
                  </a:moveTo>
                  <a:lnTo>
                    <a:pt x="122944" y="10651"/>
                  </a:lnTo>
                  <a:lnTo>
                    <a:pt x="100126" y="2242"/>
                  </a:lnTo>
                  <a:lnTo>
                    <a:pt x="87490" y="0"/>
                  </a:lnTo>
                  <a:lnTo>
                    <a:pt x="67211" y="3747"/>
                  </a:lnTo>
                  <a:lnTo>
                    <a:pt x="29539" y="25216"/>
                  </a:lnTo>
                  <a:lnTo>
                    <a:pt x="15329" y="47710"/>
                  </a:lnTo>
                  <a:lnTo>
                    <a:pt x="3871" y="90138"/>
                  </a:lnTo>
                  <a:lnTo>
                    <a:pt x="0" y="146397"/>
                  </a:lnTo>
                  <a:lnTo>
                    <a:pt x="5710" y="171368"/>
                  </a:lnTo>
                  <a:lnTo>
                    <a:pt x="22078" y="202037"/>
                  </a:lnTo>
                  <a:lnTo>
                    <a:pt x="28439" y="210405"/>
                  </a:lnTo>
                  <a:lnTo>
                    <a:pt x="37359" y="214814"/>
                  </a:lnTo>
                  <a:lnTo>
                    <a:pt x="59748" y="216593"/>
                  </a:lnTo>
                  <a:lnTo>
                    <a:pt x="79058" y="210365"/>
                  </a:lnTo>
                  <a:lnTo>
                    <a:pt x="87483" y="205429"/>
                  </a:lnTo>
                  <a:lnTo>
                    <a:pt x="110518" y="176124"/>
                  </a:lnTo>
                  <a:lnTo>
                    <a:pt x="136923" y="124301"/>
                  </a:lnTo>
                  <a:lnTo>
                    <a:pt x="142454" y="91125"/>
                  </a:lnTo>
                  <a:lnTo>
                    <a:pt x="141445" y="90841"/>
                  </a:lnTo>
                  <a:lnTo>
                    <a:pt x="139603" y="94160"/>
                  </a:lnTo>
                  <a:lnTo>
                    <a:pt x="140675" y="107207"/>
                  </a:lnTo>
                  <a:lnTo>
                    <a:pt x="155261" y="154286"/>
                  </a:lnTo>
                  <a:lnTo>
                    <a:pt x="185749" y="206196"/>
                  </a:lnTo>
                  <a:lnTo>
                    <a:pt x="230674" y="2481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253098" y="4706238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3120" y="57264"/>
                  </a:lnTo>
                  <a:lnTo>
                    <a:pt x="5214" y="106654"/>
                  </a:lnTo>
                  <a:lnTo>
                    <a:pt x="1545" y="158333"/>
                  </a:lnTo>
                  <a:lnTo>
                    <a:pt x="458" y="210690"/>
                  </a:lnTo>
                  <a:lnTo>
                    <a:pt x="135" y="260129"/>
                  </a:lnTo>
                  <a:lnTo>
                    <a:pt x="7253" y="321081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484725" y="4874694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6140" y="9065"/>
                  </a:lnTo>
                  <a:lnTo>
                    <a:pt x="18792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505782" y="4969450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716352" y="4811523"/>
              <a:ext cx="196259" cy="294799"/>
            </a:xfrm>
            <a:custGeom>
              <a:avLst/>
              <a:gdLst/>
              <a:ahLst/>
              <a:cxnLst/>
              <a:rect l="0" t="0" r="0" b="0"/>
              <a:pathLst>
                <a:path w="196259" h="294799">
                  <a:moveTo>
                    <a:pt x="0" y="0"/>
                  </a:moveTo>
                  <a:lnTo>
                    <a:pt x="37478" y="8333"/>
                  </a:lnTo>
                  <a:lnTo>
                    <a:pt x="88901" y="10095"/>
                  </a:lnTo>
                  <a:lnTo>
                    <a:pt x="151355" y="10443"/>
                  </a:lnTo>
                  <a:lnTo>
                    <a:pt x="181132" y="10491"/>
                  </a:lnTo>
                  <a:lnTo>
                    <a:pt x="189775" y="15183"/>
                  </a:lnTo>
                  <a:lnTo>
                    <a:pt x="194367" y="22990"/>
                  </a:lnTo>
                  <a:lnTo>
                    <a:pt x="196258" y="32874"/>
                  </a:lnTo>
                  <a:lnTo>
                    <a:pt x="195180" y="41803"/>
                  </a:lnTo>
                  <a:lnTo>
                    <a:pt x="171139" y="103043"/>
                  </a:lnTo>
                  <a:lnTo>
                    <a:pt x="145398" y="163222"/>
                  </a:lnTo>
                  <a:lnTo>
                    <a:pt x="115088" y="223529"/>
                  </a:lnTo>
                  <a:lnTo>
                    <a:pt x="85089" y="284728"/>
                  </a:lnTo>
                  <a:lnTo>
                    <a:pt x="73699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993528" y="4860761"/>
              <a:ext cx="375592" cy="369151"/>
            </a:xfrm>
            <a:custGeom>
              <a:avLst/>
              <a:gdLst/>
              <a:ahLst/>
              <a:cxnLst/>
              <a:rect l="0" t="0" r="0" b="0"/>
              <a:pathLst>
                <a:path w="375592" h="369151">
                  <a:moveTo>
                    <a:pt x="70264" y="3404"/>
                  </a:moveTo>
                  <a:lnTo>
                    <a:pt x="20766" y="62998"/>
                  </a:lnTo>
                  <a:lnTo>
                    <a:pt x="17378" y="64190"/>
                  </a:lnTo>
                  <a:lnTo>
                    <a:pt x="16290" y="61476"/>
                  </a:lnTo>
                  <a:lnTo>
                    <a:pt x="16734" y="56157"/>
                  </a:lnTo>
                  <a:lnTo>
                    <a:pt x="23466" y="44007"/>
                  </a:lnTo>
                  <a:lnTo>
                    <a:pt x="46852" y="17144"/>
                  </a:lnTo>
                  <a:lnTo>
                    <a:pt x="72686" y="1886"/>
                  </a:lnTo>
                  <a:lnTo>
                    <a:pt x="95517" y="0"/>
                  </a:lnTo>
                  <a:lnTo>
                    <a:pt x="120092" y="4231"/>
                  </a:lnTo>
                  <a:lnTo>
                    <a:pt x="142713" y="13911"/>
                  </a:lnTo>
                  <a:lnTo>
                    <a:pt x="169589" y="38103"/>
                  </a:lnTo>
                  <a:lnTo>
                    <a:pt x="186782" y="67498"/>
                  </a:lnTo>
                  <a:lnTo>
                    <a:pt x="201901" y="117277"/>
                  </a:lnTo>
                  <a:lnTo>
                    <a:pt x="206101" y="175290"/>
                  </a:lnTo>
                  <a:lnTo>
                    <a:pt x="201341" y="231549"/>
                  </a:lnTo>
                  <a:lnTo>
                    <a:pt x="187966" y="276458"/>
                  </a:lnTo>
                  <a:lnTo>
                    <a:pt x="164008" y="316004"/>
                  </a:lnTo>
                  <a:lnTo>
                    <a:pt x="131156" y="346692"/>
                  </a:lnTo>
                  <a:lnTo>
                    <a:pt x="101174" y="362613"/>
                  </a:lnTo>
                  <a:lnTo>
                    <a:pt x="64475" y="369150"/>
                  </a:lnTo>
                  <a:lnTo>
                    <a:pt x="29555" y="365497"/>
                  </a:lnTo>
                  <a:lnTo>
                    <a:pt x="20898" y="360613"/>
                  </a:lnTo>
                  <a:lnTo>
                    <a:pt x="8159" y="345828"/>
                  </a:lnTo>
                  <a:lnTo>
                    <a:pt x="1718" y="324438"/>
                  </a:lnTo>
                  <a:lnTo>
                    <a:pt x="0" y="312184"/>
                  </a:lnTo>
                  <a:lnTo>
                    <a:pt x="4331" y="292328"/>
                  </a:lnTo>
                  <a:lnTo>
                    <a:pt x="8761" y="283757"/>
                  </a:lnTo>
                  <a:lnTo>
                    <a:pt x="23043" y="271116"/>
                  </a:lnTo>
                  <a:lnTo>
                    <a:pt x="60807" y="253467"/>
                  </a:lnTo>
                  <a:lnTo>
                    <a:pt x="97228" y="247903"/>
                  </a:lnTo>
                  <a:lnTo>
                    <a:pt x="160123" y="254202"/>
                  </a:lnTo>
                  <a:lnTo>
                    <a:pt x="189750" y="257590"/>
                  </a:lnTo>
                  <a:lnTo>
                    <a:pt x="240486" y="278828"/>
                  </a:lnTo>
                  <a:lnTo>
                    <a:pt x="295221" y="305554"/>
                  </a:lnTo>
                  <a:lnTo>
                    <a:pt x="355750" y="325788"/>
                  </a:lnTo>
                  <a:lnTo>
                    <a:pt x="375591" y="3297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3" name="Freeform 92"/>
          <p:cNvSpPr/>
          <p:nvPr/>
        </p:nvSpPr>
        <p:spPr>
          <a:xfrm>
            <a:off x="1794083" y="3274367"/>
            <a:ext cx="2675233" cy="642235"/>
          </a:xfrm>
          <a:custGeom>
            <a:avLst/>
            <a:gdLst/>
            <a:ahLst/>
            <a:cxnLst/>
            <a:rect l="0" t="0" r="0" b="0"/>
            <a:pathLst>
              <a:path w="2675233" h="642235">
                <a:moveTo>
                  <a:pt x="890683" y="21052"/>
                </a:moveTo>
                <a:lnTo>
                  <a:pt x="841753" y="21052"/>
                </a:lnTo>
                <a:lnTo>
                  <a:pt x="788211" y="15463"/>
                </a:lnTo>
                <a:lnTo>
                  <a:pt x="734265" y="12669"/>
                </a:lnTo>
                <a:lnTo>
                  <a:pt x="684330" y="18049"/>
                </a:lnTo>
                <a:lnTo>
                  <a:pt x="629110" y="21332"/>
                </a:lnTo>
                <a:lnTo>
                  <a:pt x="570993" y="32329"/>
                </a:lnTo>
                <a:lnTo>
                  <a:pt x="517930" y="42331"/>
                </a:lnTo>
                <a:lnTo>
                  <a:pt x="463993" y="52703"/>
                </a:lnTo>
                <a:lnTo>
                  <a:pt x="409436" y="66689"/>
                </a:lnTo>
                <a:lnTo>
                  <a:pt x="354133" y="92558"/>
                </a:lnTo>
                <a:lnTo>
                  <a:pt x="301141" y="112011"/>
                </a:lnTo>
                <a:lnTo>
                  <a:pt x="237921" y="140567"/>
                </a:lnTo>
                <a:lnTo>
                  <a:pt x="198923" y="160387"/>
                </a:lnTo>
                <a:lnTo>
                  <a:pt x="141263" y="207200"/>
                </a:lnTo>
                <a:lnTo>
                  <a:pt x="83298" y="260361"/>
                </a:lnTo>
                <a:lnTo>
                  <a:pt x="39235" y="323809"/>
                </a:lnTo>
                <a:lnTo>
                  <a:pt x="5299" y="379852"/>
                </a:lnTo>
                <a:lnTo>
                  <a:pt x="0" y="405517"/>
                </a:lnTo>
                <a:lnTo>
                  <a:pt x="3884" y="429402"/>
                </a:lnTo>
                <a:lnTo>
                  <a:pt x="14579" y="450545"/>
                </a:lnTo>
                <a:lnTo>
                  <a:pt x="72141" y="505030"/>
                </a:lnTo>
                <a:lnTo>
                  <a:pt x="92879" y="518084"/>
                </a:lnTo>
                <a:lnTo>
                  <a:pt x="144320" y="539114"/>
                </a:lnTo>
                <a:lnTo>
                  <a:pt x="199541" y="559864"/>
                </a:lnTo>
                <a:lnTo>
                  <a:pt x="255509" y="575227"/>
                </a:lnTo>
                <a:lnTo>
                  <a:pt x="314745" y="589527"/>
                </a:lnTo>
                <a:lnTo>
                  <a:pt x="376835" y="598027"/>
                </a:lnTo>
                <a:lnTo>
                  <a:pt x="425567" y="605089"/>
                </a:lnTo>
                <a:lnTo>
                  <a:pt x="477051" y="614590"/>
                </a:lnTo>
                <a:lnTo>
                  <a:pt x="529350" y="624814"/>
                </a:lnTo>
                <a:lnTo>
                  <a:pt x="587479" y="629664"/>
                </a:lnTo>
                <a:lnTo>
                  <a:pt x="649157" y="631100"/>
                </a:lnTo>
                <a:lnTo>
                  <a:pt x="711885" y="631526"/>
                </a:lnTo>
                <a:lnTo>
                  <a:pt x="774925" y="631652"/>
                </a:lnTo>
                <a:lnTo>
                  <a:pt x="838057" y="631689"/>
                </a:lnTo>
                <a:lnTo>
                  <a:pt x="900565" y="638938"/>
                </a:lnTo>
                <a:lnTo>
                  <a:pt x="956783" y="641257"/>
                </a:lnTo>
                <a:lnTo>
                  <a:pt x="1017893" y="641944"/>
                </a:lnTo>
                <a:lnTo>
                  <a:pt x="1080453" y="642148"/>
                </a:lnTo>
                <a:lnTo>
                  <a:pt x="1141104" y="642208"/>
                </a:lnTo>
                <a:lnTo>
                  <a:pt x="1190920" y="642226"/>
                </a:lnTo>
                <a:lnTo>
                  <a:pt x="1244545" y="642231"/>
                </a:lnTo>
                <a:lnTo>
                  <a:pt x="1288161" y="642233"/>
                </a:lnTo>
                <a:lnTo>
                  <a:pt x="1331722" y="642233"/>
                </a:lnTo>
                <a:lnTo>
                  <a:pt x="1374480" y="642234"/>
                </a:lnTo>
                <a:lnTo>
                  <a:pt x="1434503" y="641064"/>
                </a:lnTo>
                <a:lnTo>
                  <a:pt x="1497364" y="633901"/>
                </a:lnTo>
                <a:lnTo>
                  <a:pt x="1549682" y="632356"/>
                </a:lnTo>
                <a:lnTo>
                  <a:pt x="1601059" y="631898"/>
                </a:lnTo>
                <a:lnTo>
                  <a:pt x="1663855" y="631762"/>
                </a:lnTo>
                <a:lnTo>
                  <a:pt x="1708097" y="631731"/>
                </a:lnTo>
                <a:lnTo>
                  <a:pt x="1764720" y="631713"/>
                </a:lnTo>
                <a:lnTo>
                  <a:pt x="1813992" y="630538"/>
                </a:lnTo>
                <a:lnTo>
                  <a:pt x="1872006" y="625640"/>
                </a:lnTo>
                <a:lnTo>
                  <a:pt x="1933648" y="629388"/>
                </a:lnTo>
                <a:lnTo>
                  <a:pt x="1996366" y="631019"/>
                </a:lnTo>
                <a:lnTo>
                  <a:pt x="2058233" y="631502"/>
                </a:lnTo>
                <a:lnTo>
                  <a:pt x="2115299" y="631645"/>
                </a:lnTo>
                <a:lnTo>
                  <a:pt x="2174971" y="632857"/>
                </a:lnTo>
                <a:lnTo>
                  <a:pt x="2229047" y="638935"/>
                </a:lnTo>
                <a:lnTo>
                  <a:pt x="2276394" y="641256"/>
                </a:lnTo>
                <a:lnTo>
                  <a:pt x="2326948" y="641944"/>
                </a:lnTo>
                <a:lnTo>
                  <a:pt x="2378972" y="640978"/>
                </a:lnTo>
                <a:lnTo>
                  <a:pt x="2431431" y="633803"/>
                </a:lnTo>
                <a:lnTo>
                  <a:pt x="2482849" y="623098"/>
                </a:lnTo>
                <a:lnTo>
                  <a:pt x="2539618" y="599112"/>
                </a:lnTo>
                <a:lnTo>
                  <a:pt x="2594598" y="572128"/>
                </a:lnTo>
                <a:lnTo>
                  <a:pt x="2634218" y="540007"/>
                </a:lnTo>
                <a:lnTo>
                  <a:pt x="2655758" y="513678"/>
                </a:lnTo>
                <a:lnTo>
                  <a:pt x="2663670" y="490731"/>
                </a:lnTo>
                <a:lnTo>
                  <a:pt x="2675232" y="431340"/>
                </a:lnTo>
                <a:lnTo>
                  <a:pt x="2665330" y="370068"/>
                </a:lnTo>
                <a:lnTo>
                  <a:pt x="2635412" y="319454"/>
                </a:lnTo>
                <a:lnTo>
                  <a:pt x="2579787" y="258093"/>
                </a:lnTo>
                <a:lnTo>
                  <a:pt x="2519555" y="213974"/>
                </a:lnTo>
                <a:lnTo>
                  <a:pt x="2460415" y="187372"/>
                </a:lnTo>
                <a:lnTo>
                  <a:pt x="2406917" y="168632"/>
                </a:lnTo>
                <a:lnTo>
                  <a:pt x="2345756" y="150928"/>
                </a:lnTo>
                <a:lnTo>
                  <a:pt x="2290703" y="133751"/>
                </a:lnTo>
                <a:lnTo>
                  <a:pt x="2248779" y="121125"/>
                </a:lnTo>
                <a:lnTo>
                  <a:pt x="2192692" y="111270"/>
                </a:lnTo>
                <a:lnTo>
                  <a:pt x="2136553" y="98058"/>
                </a:lnTo>
                <a:lnTo>
                  <a:pt x="2077283" y="84183"/>
                </a:lnTo>
                <a:lnTo>
                  <a:pt x="2015187" y="70177"/>
                </a:lnTo>
                <a:lnTo>
                  <a:pt x="1966454" y="59655"/>
                </a:lnTo>
                <a:lnTo>
                  <a:pt x="1914970" y="54717"/>
                </a:lnTo>
                <a:lnTo>
                  <a:pt x="1852406" y="45813"/>
                </a:lnTo>
                <a:lnTo>
                  <a:pt x="1802149" y="42037"/>
                </a:lnTo>
                <a:lnTo>
                  <a:pt x="1749043" y="35199"/>
                </a:lnTo>
                <a:lnTo>
                  <a:pt x="1690544" y="32652"/>
                </a:lnTo>
                <a:lnTo>
                  <a:pt x="1635647" y="31898"/>
                </a:lnTo>
                <a:lnTo>
                  <a:pt x="1582336" y="31675"/>
                </a:lnTo>
                <a:lnTo>
                  <a:pt x="1529495" y="30439"/>
                </a:lnTo>
                <a:lnTo>
                  <a:pt x="1475624" y="24353"/>
                </a:lnTo>
                <a:lnTo>
                  <a:pt x="1416899" y="22031"/>
                </a:lnTo>
                <a:lnTo>
                  <a:pt x="1361934" y="21342"/>
                </a:lnTo>
                <a:lnTo>
                  <a:pt x="1308604" y="21138"/>
                </a:lnTo>
                <a:lnTo>
                  <a:pt x="1255757" y="21078"/>
                </a:lnTo>
                <a:lnTo>
                  <a:pt x="1204224" y="19890"/>
                </a:lnTo>
                <a:lnTo>
                  <a:pt x="1156460" y="13819"/>
                </a:lnTo>
                <a:lnTo>
                  <a:pt x="1100063" y="11500"/>
                </a:lnTo>
                <a:lnTo>
                  <a:pt x="1045789" y="10813"/>
                </a:lnTo>
                <a:lnTo>
                  <a:pt x="992663" y="9440"/>
                </a:lnTo>
                <a:lnTo>
                  <a:pt x="939877" y="3313"/>
                </a:lnTo>
                <a:lnTo>
                  <a:pt x="888362" y="978"/>
                </a:lnTo>
                <a:lnTo>
                  <a:pt x="825321" y="190"/>
                </a:lnTo>
                <a:lnTo>
                  <a:pt x="774221" y="53"/>
                </a:lnTo>
                <a:lnTo>
                  <a:pt x="722035" y="12"/>
                </a:lnTo>
                <a:lnTo>
                  <a:pt x="669528" y="0"/>
                </a:lnTo>
                <a:lnTo>
                  <a:pt x="613806" y="3117"/>
                </a:lnTo>
                <a:lnTo>
                  <a:pt x="553771" y="1052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1073906" y="4200870"/>
            <a:ext cx="189514" cy="231628"/>
            <a:chOff x="1073906" y="4200870"/>
            <a:chExt cx="189514" cy="231628"/>
          </a:xfrm>
        </p:grpSpPr>
        <p:sp>
          <p:nvSpPr>
            <p:cNvPr id="94" name="Freeform 93"/>
            <p:cNvSpPr/>
            <p:nvPr/>
          </p:nvSpPr>
          <p:spPr>
            <a:xfrm>
              <a:off x="1105492" y="4200870"/>
              <a:ext cx="157928" cy="178986"/>
            </a:xfrm>
            <a:custGeom>
              <a:avLst/>
              <a:gdLst/>
              <a:ahLst/>
              <a:cxnLst/>
              <a:rect l="0" t="0" r="0" b="0"/>
              <a:pathLst>
                <a:path w="157928" h="178986">
                  <a:moveTo>
                    <a:pt x="157927" y="0"/>
                  </a:moveTo>
                  <a:lnTo>
                    <a:pt x="102840" y="60677"/>
                  </a:lnTo>
                  <a:lnTo>
                    <a:pt x="56553" y="12053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073906" y="4221927"/>
              <a:ext cx="168457" cy="210571"/>
            </a:xfrm>
            <a:custGeom>
              <a:avLst/>
              <a:gdLst/>
              <a:ahLst/>
              <a:cxnLst/>
              <a:rect l="0" t="0" r="0" b="0"/>
              <a:pathLst>
                <a:path w="168457" h="210571">
                  <a:moveTo>
                    <a:pt x="0" y="0"/>
                  </a:moveTo>
                  <a:lnTo>
                    <a:pt x="45782" y="55659"/>
                  </a:lnTo>
                  <a:lnTo>
                    <a:pt x="94070" y="112918"/>
                  </a:lnTo>
                  <a:lnTo>
                    <a:pt x="132809" y="168075"/>
                  </a:lnTo>
                  <a:lnTo>
                    <a:pt x="16845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1010735" y="4758880"/>
            <a:ext cx="157929" cy="294800"/>
            <a:chOff x="1010735" y="4758880"/>
            <a:chExt cx="157929" cy="294800"/>
          </a:xfrm>
        </p:grpSpPr>
        <p:sp>
          <p:nvSpPr>
            <p:cNvPr id="97" name="Freeform 96"/>
            <p:cNvSpPr/>
            <p:nvPr/>
          </p:nvSpPr>
          <p:spPr>
            <a:xfrm>
              <a:off x="1031792" y="4779938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126342" y="0"/>
                  </a:moveTo>
                  <a:lnTo>
                    <a:pt x="116767" y="31282"/>
                  </a:lnTo>
                  <a:lnTo>
                    <a:pt x="80186" y="85279"/>
                  </a:lnTo>
                  <a:lnTo>
                    <a:pt x="31555" y="14653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010735" y="4758880"/>
              <a:ext cx="157929" cy="294800"/>
            </a:xfrm>
            <a:custGeom>
              <a:avLst/>
              <a:gdLst/>
              <a:ahLst/>
              <a:cxnLst/>
              <a:rect l="0" t="0" r="0" b="0"/>
              <a:pathLst>
                <a:path w="157929" h="294800">
                  <a:moveTo>
                    <a:pt x="0" y="0"/>
                  </a:moveTo>
                  <a:lnTo>
                    <a:pt x="34747" y="53876"/>
                  </a:lnTo>
                  <a:lnTo>
                    <a:pt x="61233" y="111037"/>
                  </a:lnTo>
                  <a:lnTo>
                    <a:pt x="86630" y="174066"/>
                  </a:lnTo>
                  <a:lnTo>
                    <a:pt x="118368" y="234165"/>
                  </a:lnTo>
                  <a:lnTo>
                    <a:pt x="157928" y="2947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1610860" y="2137285"/>
            <a:ext cx="242156" cy="240890"/>
          </a:xfrm>
          <a:custGeom>
            <a:avLst/>
            <a:gdLst/>
            <a:ahLst/>
            <a:cxnLst/>
            <a:rect l="0" t="0" r="0" b="0"/>
            <a:pathLst>
              <a:path w="242156" h="240890">
                <a:moveTo>
                  <a:pt x="0" y="147398"/>
                </a:moveTo>
                <a:lnTo>
                  <a:pt x="3119" y="190090"/>
                </a:lnTo>
                <a:lnTo>
                  <a:pt x="14572" y="221269"/>
                </a:lnTo>
                <a:lnTo>
                  <a:pt x="20243" y="231741"/>
                </a:lnTo>
                <a:lnTo>
                  <a:pt x="28703" y="237552"/>
                </a:lnTo>
                <a:lnTo>
                  <a:pt x="50581" y="240889"/>
                </a:lnTo>
                <a:lnTo>
                  <a:pt x="60627" y="237802"/>
                </a:lnTo>
                <a:lnTo>
                  <a:pt x="78028" y="225012"/>
                </a:lnTo>
                <a:lnTo>
                  <a:pt x="113531" y="162286"/>
                </a:lnTo>
                <a:lnTo>
                  <a:pt x="147560" y="105859"/>
                </a:lnTo>
                <a:lnTo>
                  <a:pt x="183685" y="53888"/>
                </a:lnTo>
                <a:lnTo>
                  <a:pt x="24215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1752669" y="2663709"/>
            <a:ext cx="268803" cy="239966"/>
          </a:xfrm>
          <a:custGeom>
            <a:avLst/>
            <a:gdLst/>
            <a:ahLst/>
            <a:cxnLst/>
            <a:rect l="0" t="0" r="0" b="0"/>
            <a:pathLst>
              <a:path w="268803" h="239966">
                <a:moveTo>
                  <a:pt x="5590" y="168456"/>
                </a:moveTo>
                <a:lnTo>
                  <a:pt x="0" y="185224"/>
                </a:lnTo>
                <a:lnTo>
                  <a:pt x="376" y="202815"/>
                </a:lnTo>
                <a:lnTo>
                  <a:pt x="5612" y="221161"/>
                </a:lnTo>
                <a:lnTo>
                  <a:pt x="15738" y="237114"/>
                </a:lnTo>
                <a:lnTo>
                  <a:pt x="21714" y="239965"/>
                </a:lnTo>
                <a:lnTo>
                  <a:pt x="28038" y="239525"/>
                </a:lnTo>
                <a:lnTo>
                  <a:pt x="41303" y="232798"/>
                </a:lnTo>
                <a:lnTo>
                  <a:pt x="98187" y="189171"/>
                </a:lnTo>
                <a:lnTo>
                  <a:pt x="135157" y="145968"/>
                </a:lnTo>
                <a:lnTo>
                  <a:pt x="166580" y="108122"/>
                </a:lnTo>
                <a:lnTo>
                  <a:pt x="228331" y="47254"/>
                </a:lnTo>
                <a:lnTo>
                  <a:pt x="268802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1547689" y="3390176"/>
            <a:ext cx="252685" cy="225959"/>
          </a:xfrm>
          <a:custGeom>
            <a:avLst/>
            <a:gdLst/>
            <a:ahLst/>
            <a:cxnLst/>
            <a:rect l="0" t="0" r="0" b="0"/>
            <a:pathLst>
              <a:path w="252685" h="225959">
                <a:moveTo>
                  <a:pt x="0" y="126342"/>
                </a:moveTo>
                <a:lnTo>
                  <a:pt x="9065" y="184959"/>
                </a:lnTo>
                <a:lnTo>
                  <a:pt x="15684" y="219749"/>
                </a:lnTo>
                <a:lnTo>
                  <a:pt x="19814" y="224878"/>
                </a:lnTo>
                <a:lnTo>
                  <a:pt x="24908" y="225958"/>
                </a:lnTo>
                <a:lnTo>
                  <a:pt x="30643" y="224338"/>
                </a:lnTo>
                <a:lnTo>
                  <a:pt x="43255" y="213180"/>
                </a:lnTo>
                <a:lnTo>
                  <a:pt x="60389" y="187166"/>
                </a:lnTo>
                <a:lnTo>
                  <a:pt x="82248" y="146935"/>
                </a:lnTo>
                <a:lnTo>
                  <a:pt x="132032" y="93252"/>
                </a:lnTo>
                <a:lnTo>
                  <a:pt x="188067" y="41916"/>
                </a:lnTo>
                <a:lnTo>
                  <a:pt x="220670" y="16709"/>
                </a:lnTo>
                <a:lnTo>
                  <a:pt x="25268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86586" y="210569"/>
            <a:ext cx="479704" cy="440923"/>
            <a:chOff x="486586" y="210569"/>
            <a:chExt cx="479704" cy="440923"/>
          </a:xfrm>
        </p:grpSpPr>
        <p:sp>
          <p:nvSpPr>
            <p:cNvPr id="2" name="Freeform 1"/>
            <p:cNvSpPr/>
            <p:nvPr/>
          </p:nvSpPr>
          <p:spPr>
            <a:xfrm>
              <a:off x="715937" y="263212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6066" y="32452"/>
                  </a:lnTo>
                  <a:lnTo>
                    <a:pt x="1030" y="95520"/>
                  </a:lnTo>
                  <a:lnTo>
                    <a:pt x="5895" y="150745"/>
                  </a:lnTo>
                  <a:lnTo>
                    <a:pt x="9156" y="200383"/>
                  </a:lnTo>
                  <a:lnTo>
                    <a:pt x="10258" y="260247"/>
                  </a:lnTo>
                  <a:lnTo>
                    <a:pt x="10475" y="317825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68801" y="315854"/>
              <a:ext cx="168194" cy="176451"/>
            </a:xfrm>
            <a:custGeom>
              <a:avLst/>
              <a:gdLst/>
              <a:ahLst/>
              <a:cxnLst/>
              <a:rect l="0" t="0" r="0" b="0"/>
              <a:pathLst>
                <a:path w="168194" h="176451">
                  <a:moveTo>
                    <a:pt x="168193" y="115814"/>
                  </a:moveTo>
                  <a:lnTo>
                    <a:pt x="150213" y="131455"/>
                  </a:lnTo>
                  <a:lnTo>
                    <a:pt x="93840" y="161487"/>
                  </a:lnTo>
                  <a:lnTo>
                    <a:pt x="61545" y="173280"/>
                  </a:lnTo>
                  <a:lnTo>
                    <a:pt x="36176" y="176450"/>
                  </a:lnTo>
                  <a:lnTo>
                    <a:pt x="15542" y="171619"/>
                  </a:lnTo>
                  <a:lnTo>
                    <a:pt x="6765" y="167055"/>
                  </a:lnTo>
                  <a:lnTo>
                    <a:pt x="2083" y="159334"/>
                  </a:lnTo>
                  <a:lnTo>
                    <a:pt x="0" y="138275"/>
                  </a:lnTo>
                  <a:lnTo>
                    <a:pt x="6093" y="119558"/>
                  </a:lnTo>
                  <a:lnTo>
                    <a:pt x="42409" y="74029"/>
                  </a:lnTo>
                  <a:lnTo>
                    <a:pt x="91017" y="15521"/>
                  </a:lnTo>
                  <a:lnTo>
                    <a:pt x="1050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86586" y="210569"/>
              <a:ext cx="479704" cy="440923"/>
            </a:xfrm>
            <a:custGeom>
              <a:avLst/>
              <a:gdLst/>
              <a:ahLst/>
              <a:cxnLst/>
              <a:rect l="0" t="0" r="0" b="0"/>
              <a:pathLst>
                <a:path w="479704" h="440923">
                  <a:moveTo>
                    <a:pt x="218823" y="0"/>
                  </a:moveTo>
                  <a:lnTo>
                    <a:pt x="157712" y="19129"/>
                  </a:lnTo>
                  <a:lnTo>
                    <a:pt x="117064" y="43120"/>
                  </a:lnTo>
                  <a:lnTo>
                    <a:pt x="55546" y="96895"/>
                  </a:lnTo>
                  <a:lnTo>
                    <a:pt x="27300" y="145699"/>
                  </a:lnTo>
                  <a:lnTo>
                    <a:pt x="9242" y="200399"/>
                  </a:lnTo>
                  <a:lnTo>
                    <a:pt x="0" y="256265"/>
                  </a:lnTo>
                  <a:lnTo>
                    <a:pt x="6579" y="303954"/>
                  </a:lnTo>
                  <a:lnTo>
                    <a:pt x="16986" y="335336"/>
                  </a:lnTo>
                  <a:lnTo>
                    <a:pt x="61201" y="397590"/>
                  </a:lnTo>
                  <a:lnTo>
                    <a:pt x="94621" y="427667"/>
                  </a:lnTo>
                  <a:lnTo>
                    <a:pt x="117609" y="435739"/>
                  </a:lnTo>
                  <a:lnTo>
                    <a:pt x="170494" y="440922"/>
                  </a:lnTo>
                  <a:lnTo>
                    <a:pt x="226001" y="440776"/>
                  </a:lnTo>
                  <a:lnTo>
                    <a:pt x="282025" y="427575"/>
                  </a:lnTo>
                  <a:lnTo>
                    <a:pt x="338152" y="402784"/>
                  </a:lnTo>
                  <a:lnTo>
                    <a:pt x="393129" y="374187"/>
                  </a:lnTo>
                  <a:lnTo>
                    <a:pt x="426837" y="344837"/>
                  </a:lnTo>
                  <a:lnTo>
                    <a:pt x="450992" y="307025"/>
                  </a:lnTo>
                  <a:lnTo>
                    <a:pt x="470227" y="252327"/>
                  </a:lnTo>
                  <a:lnTo>
                    <a:pt x="479703" y="196462"/>
                  </a:lnTo>
                  <a:lnTo>
                    <a:pt x="479235" y="135470"/>
                  </a:lnTo>
                  <a:lnTo>
                    <a:pt x="459039" y="94134"/>
                  </a:lnTo>
                  <a:lnTo>
                    <a:pt x="432519" y="58109"/>
                  </a:lnTo>
                  <a:lnTo>
                    <a:pt x="370511" y="23275"/>
                  </a:lnTo>
                  <a:lnTo>
                    <a:pt x="322615" y="5811"/>
                  </a:lnTo>
                  <a:lnTo>
                    <a:pt x="262375" y="1148"/>
                  </a:lnTo>
                  <a:lnTo>
                    <a:pt x="222369" y="3460"/>
                  </a:lnTo>
                  <a:lnTo>
                    <a:pt x="165322" y="18242"/>
                  </a:lnTo>
                  <a:lnTo>
                    <a:pt x="155652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338582" y="252683"/>
            <a:ext cx="8484507" cy="768582"/>
            <a:chOff x="1338582" y="252683"/>
            <a:chExt cx="8484507" cy="768582"/>
          </a:xfrm>
        </p:grpSpPr>
        <p:sp>
          <p:nvSpPr>
            <p:cNvPr id="6" name="Freeform 5"/>
            <p:cNvSpPr/>
            <p:nvPr/>
          </p:nvSpPr>
          <p:spPr>
            <a:xfrm>
              <a:off x="1338582" y="252683"/>
              <a:ext cx="9066" cy="431670"/>
            </a:xfrm>
            <a:custGeom>
              <a:avLst/>
              <a:gdLst/>
              <a:ahLst/>
              <a:cxnLst/>
              <a:rect l="0" t="0" r="0" b="0"/>
              <a:pathLst>
                <a:path w="9066" h="431670">
                  <a:moveTo>
                    <a:pt x="9065" y="0"/>
                  </a:moveTo>
                  <a:lnTo>
                    <a:pt x="9065" y="49263"/>
                  </a:lnTo>
                  <a:lnTo>
                    <a:pt x="5946" y="110294"/>
                  </a:lnTo>
                  <a:lnTo>
                    <a:pt x="0" y="173605"/>
                  </a:lnTo>
                  <a:lnTo>
                    <a:pt x="2307" y="215978"/>
                  </a:lnTo>
                  <a:lnTo>
                    <a:pt x="6061" y="259767"/>
                  </a:lnTo>
                  <a:lnTo>
                    <a:pt x="8175" y="317304"/>
                  </a:lnTo>
                  <a:lnTo>
                    <a:pt x="8802" y="370227"/>
                  </a:lnTo>
                  <a:lnTo>
                    <a:pt x="9065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58514" y="252683"/>
              <a:ext cx="20761" cy="452727"/>
            </a:xfrm>
            <a:custGeom>
              <a:avLst/>
              <a:gdLst/>
              <a:ahLst/>
              <a:cxnLst/>
              <a:rect l="0" t="0" r="0" b="0"/>
              <a:pathLst>
                <a:path w="20761" h="452727">
                  <a:moveTo>
                    <a:pt x="20760" y="0"/>
                  </a:moveTo>
                  <a:lnTo>
                    <a:pt x="12427" y="37478"/>
                  </a:lnTo>
                  <a:lnTo>
                    <a:pt x="10665" y="88902"/>
                  </a:lnTo>
                  <a:lnTo>
                    <a:pt x="3082" y="139224"/>
                  </a:lnTo>
                  <a:lnTo>
                    <a:pt x="704" y="193330"/>
                  </a:lnTo>
                  <a:lnTo>
                    <a:pt x="0" y="252645"/>
                  </a:lnTo>
                  <a:lnTo>
                    <a:pt x="961" y="307785"/>
                  </a:lnTo>
                  <a:lnTo>
                    <a:pt x="6965" y="359998"/>
                  </a:lnTo>
                  <a:lnTo>
                    <a:pt x="9586" y="417035"/>
                  </a:lnTo>
                  <a:lnTo>
                    <a:pt x="10232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00290" y="489250"/>
              <a:ext cx="157928" cy="37175"/>
            </a:xfrm>
            <a:custGeom>
              <a:avLst/>
              <a:gdLst/>
              <a:ahLst/>
              <a:cxnLst/>
              <a:rect l="0" t="0" r="0" b="0"/>
              <a:pathLst>
                <a:path w="157928" h="37175">
                  <a:moveTo>
                    <a:pt x="157927" y="5589"/>
                  </a:moveTo>
                  <a:lnTo>
                    <a:pt x="141160" y="0"/>
                  </a:lnTo>
                  <a:lnTo>
                    <a:pt x="123569" y="375"/>
                  </a:lnTo>
                  <a:lnTo>
                    <a:pt x="62927" y="16584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52913" y="511983"/>
              <a:ext cx="147461" cy="162555"/>
            </a:xfrm>
            <a:custGeom>
              <a:avLst/>
              <a:gdLst/>
              <a:ahLst/>
              <a:cxnLst/>
              <a:rect l="0" t="0" r="0" b="0"/>
              <a:pathLst>
                <a:path w="147461" h="162555">
                  <a:moveTo>
                    <a:pt x="136931" y="24970"/>
                  </a:moveTo>
                  <a:lnTo>
                    <a:pt x="118950" y="9329"/>
                  </a:lnTo>
                  <a:lnTo>
                    <a:pt x="102033" y="1251"/>
                  </a:lnTo>
                  <a:lnTo>
                    <a:pt x="79697" y="0"/>
                  </a:lnTo>
                  <a:lnTo>
                    <a:pt x="55342" y="4514"/>
                  </a:lnTo>
                  <a:lnTo>
                    <a:pt x="32819" y="14318"/>
                  </a:lnTo>
                  <a:lnTo>
                    <a:pt x="5997" y="38581"/>
                  </a:lnTo>
                  <a:lnTo>
                    <a:pt x="1679" y="48082"/>
                  </a:lnTo>
                  <a:lnTo>
                    <a:pt x="0" y="67997"/>
                  </a:lnTo>
                  <a:lnTo>
                    <a:pt x="5632" y="104529"/>
                  </a:lnTo>
                  <a:lnTo>
                    <a:pt x="14625" y="125060"/>
                  </a:lnTo>
                  <a:lnTo>
                    <a:pt x="20299" y="133811"/>
                  </a:lnTo>
                  <a:lnTo>
                    <a:pt x="50641" y="157305"/>
                  </a:lnTo>
                  <a:lnTo>
                    <a:pt x="75963" y="162554"/>
                  </a:lnTo>
                  <a:lnTo>
                    <a:pt x="100476" y="159818"/>
                  </a:lnTo>
                  <a:lnTo>
                    <a:pt x="119169" y="150803"/>
                  </a:lnTo>
                  <a:lnTo>
                    <a:pt x="132156" y="135878"/>
                  </a:lnTo>
                  <a:lnTo>
                    <a:pt x="140658" y="116376"/>
                  </a:lnTo>
                  <a:lnTo>
                    <a:pt x="146116" y="65729"/>
                  </a:lnTo>
                  <a:lnTo>
                    <a:pt x="147460" y="24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84601" y="494839"/>
              <a:ext cx="287962" cy="170150"/>
            </a:xfrm>
            <a:custGeom>
              <a:avLst/>
              <a:gdLst/>
              <a:ahLst/>
              <a:cxnLst/>
              <a:rect l="0" t="0" r="0" b="0"/>
              <a:pathLst>
                <a:path w="287962" h="170150">
                  <a:moveTo>
                    <a:pt x="0" y="31585"/>
                  </a:moveTo>
                  <a:lnTo>
                    <a:pt x="5589" y="93678"/>
                  </a:lnTo>
                  <a:lnTo>
                    <a:pt x="19128" y="135488"/>
                  </a:lnTo>
                  <a:lnTo>
                    <a:pt x="30338" y="152243"/>
                  </a:lnTo>
                  <a:lnTo>
                    <a:pt x="46239" y="164370"/>
                  </a:lnTo>
                  <a:lnTo>
                    <a:pt x="55392" y="169241"/>
                  </a:lnTo>
                  <a:lnTo>
                    <a:pt x="63834" y="170149"/>
                  </a:lnTo>
                  <a:lnTo>
                    <a:pt x="79453" y="164919"/>
                  </a:lnTo>
                  <a:lnTo>
                    <a:pt x="101400" y="143231"/>
                  </a:lnTo>
                  <a:lnTo>
                    <a:pt x="117132" y="114579"/>
                  </a:lnTo>
                  <a:lnTo>
                    <a:pt x="122541" y="110311"/>
                  </a:lnTo>
                  <a:lnTo>
                    <a:pt x="128487" y="109805"/>
                  </a:lnTo>
                  <a:lnTo>
                    <a:pt x="134791" y="111808"/>
                  </a:lnTo>
                  <a:lnTo>
                    <a:pt x="148035" y="123392"/>
                  </a:lnTo>
                  <a:lnTo>
                    <a:pt x="181189" y="153835"/>
                  </a:lnTo>
                  <a:lnTo>
                    <a:pt x="204141" y="161958"/>
                  </a:lnTo>
                  <a:lnTo>
                    <a:pt x="216812" y="164124"/>
                  </a:lnTo>
                  <a:lnTo>
                    <a:pt x="240250" y="160291"/>
                  </a:lnTo>
                  <a:lnTo>
                    <a:pt x="251414" y="155994"/>
                  </a:lnTo>
                  <a:lnTo>
                    <a:pt x="260026" y="148450"/>
                  </a:lnTo>
                  <a:lnTo>
                    <a:pt x="272714" y="127589"/>
                  </a:lnTo>
                  <a:lnTo>
                    <a:pt x="286435" y="89537"/>
                  </a:lnTo>
                  <a:lnTo>
                    <a:pt x="287961" y="65530"/>
                  </a:lnTo>
                  <a:lnTo>
                    <a:pt x="285363" y="32284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91422" y="526281"/>
              <a:ext cx="259850" cy="158072"/>
            </a:xfrm>
            <a:custGeom>
              <a:avLst/>
              <a:gdLst/>
              <a:ahLst/>
              <a:cxnLst/>
              <a:rect l="0" t="0" r="0" b="0"/>
              <a:pathLst>
                <a:path w="259850" h="158072">
                  <a:moveTo>
                    <a:pt x="3831" y="143"/>
                  </a:moveTo>
                  <a:lnTo>
                    <a:pt x="9421" y="62236"/>
                  </a:lnTo>
                  <a:lnTo>
                    <a:pt x="16829" y="124148"/>
                  </a:lnTo>
                  <a:lnTo>
                    <a:pt x="20137" y="138315"/>
                  </a:lnTo>
                  <a:lnTo>
                    <a:pt x="3348" y="74985"/>
                  </a:lnTo>
                  <a:lnTo>
                    <a:pt x="0" y="64075"/>
                  </a:lnTo>
                  <a:lnTo>
                    <a:pt x="2518" y="42596"/>
                  </a:lnTo>
                  <a:lnTo>
                    <a:pt x="11437" y="22521"/>
                  </a:lnTo>
                  <a:lnTo>
                    <a:pt x="23199" y="5799"/>
                  </a:lnTo>
                  <a:lnTo>
                    <a:pt x="30781" y="1574"/>
                  </a:lnTo>
                  <a:lnTo>
                    <a:pt x="48565" y="0"/>
                  </a:lnTo>
                  <a:lnTo>
                    <a:pt x="65047" y="6319"/>
                  </a:lnTo>
                  <a:lnTo>
                    <a:pt x="72718" y="11279"/>
                  </a:lnTo>
                  <a:lnTo>
                    <a:pt x="84361" y="26150"/>
                  </a:lnTo>
                  <a:lnTo>
                    <a:pt x="111186" y="68429"/>
                  </a:lnTo>
                  <a:lnTo>
                    <a:pt x="117138" y="95115"/>
                  </a:lnTo>
                  <a:lnTo>
                    <a:pt x="117974" y="92704"/>
                  </a:lnTo>
                  <a:lnTo>
                    <a:pt x="134201" y="30984"/>
                  </a:lnTo>
                  <a:lnTo>
                    <a:pt x="139878" y="23044"/>
                  </a:lnTo>
                  <a:lnTo>
                    <a:pt x="155543" y="11101"/>
                  </a:lnTo>
                  <a:lnTo>
                    <a:pt x="177324" y="8133"/>
                  </a:lnTo>
                  <a:lnTo>
                    <a:pt x="189683" y="8979"/>
                  </a:lnTo>
                  <a:lnTo>
                    <a:pt x="209655" y="19278"/>
                  </a:lnTo>
                  <a:lnTo>
                    <a:pt x="225160" y="35554"/>
                  </a:lnTo>
                  <a:lnTo>
                    <a:pt x="252410" y="95236"/>
                  </a:lnTo>
                  <a:lnTo>
                    <a:pt x="259760" y="116106"/>
                  </a:lnTo>
                  <a:lnTo>
                    <a:pt x="259849" y="125415"/>
                  </a:lnTo>
                  <a:lnTo>
                    <a:pt x="245987" y="1580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32165" y="484310"/>
              <a:ext cx="145520" cy="204297"/>
            </a:xfrm>
            <a:custGeom>
              <a:avLst/>
              <a:gdLst/>
              <a:ahLst/>
              <a:cxnLst/>
              <a:rect l="0" t="0" r="0" b="0"/>
              <a:pathLst>
                <a:path w="145520" h="204297">
                  <a:moveTo>
                    <a:pt x="0" y="31586"/>
                  </a:moveTo>
                  <a:lnTo>
                    <a:pt x="0" y="90203"/>
                  </a:lnTo>
                  <a:lnTo>
                    <a:pt x="11453" y="146800"/>
                  </a:lnTo>
                  <a:lnTo>
                    <a:pt x="30339" y="189395"/>
                  </a:lnTo>
                  <a:lnTo>
                    <a:pt x="38943" y="196453"/>
                  </a:lnTo>
                  <a:lnTo>
                    <a:pt x="60982" y="204296"/>
                  </a:lnTo>
                  <a:lnTo>
                    <a:pt x="71071" y="204048"/>
                  </a:lnTo>
                  <a:lnTo>
                    <a:pt x="88519" y="197533"/>
                  </a:lnTo>
                  <a:lnTo>
                    <a:pt x="104073" y="180599"/>
                  </a:lnTo>
                  <a:lnTo>
                    <a:pt x="137881" y="125385"/>
                  </a:lnTo>
                  <a:lnTo>
                    <a:pt x="145519" y="72818"/>
                  </a:lnTo>
                  <a:lnTo>
                    <a:pt x="144224" y="4757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47063" y="490276"/>
              <a:ext cx="185186" cy="169621"/>
            </a:xfrm>
            <a:custGeom>
              <a:avLst/>
              <a:gdLst/>
              <a:ahLst/>
              <a:cxnLst/>
              <a:rect l="0" t="0" r="0" b="0"/>
              <a:pathLst>
                <a:path w="185186" h="169621">
                  <a:moveTo>
                    <a:pt x="132543" y="15091"/>
                  </a:moveTo>
                  <a:lnTo>
                    <a:pt x="88580" y="437"/>
                  </a:lnTo>
                  <a:lnTo>
                    <a:pt x="68550" y="0"/>
                  </a:lnTo>
                  <a:lnTo>
                    <a:pt x="49120" y="4874"/>
                  </a:lnTo>
                  <a:lnTo>
                    <a:pt x="32685" y="14840"/>
                  </a:lnTo>
                  <a:lnTo>
                    <a:pt x="10278" y="39193"/>
                  </a:lnTo>
                  <a:lnTo>
                    <a:pt x="2164" y="61678"/>
                  </a:lnTo>
                  <a:lnTo>
                    <a:pt x="0" y="74225"/>
                  </a:lnTo>
                  <a:lnTo>
                    <a:pt x="3835" y="97525"/>
                  </a:lnTo>
                  <a:lnTo>
                    <a:pt x="25361" y="141079"/>
                  </a:lnTo>
                  <a:lnTo>
                    <a:pt x="41622" y="156094"/>
                  </a:lnTo>
                  <a:lnTo>
                    <a:pt x="61718" y="165497"/>
                  </a:lnTo>
                  <a:lnTo>
                    <a:pt x="98170" y="169620"/>
                  </a:lnTo>
                  <a:lnTo>
                    <a:pt x="153233" y="158071"/>
                  </a:lnTo>
                  <a:lnTo>
                    <a:pt x="185185" y="1414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74362" y="326383"/>
              <a:ext cx="242157" cy="326384"/>
            </a:xfrm>
            <a:custGeom>
              <a:avLst/>
              <a:gdLst/>
              <a:ahLst/>
              <a:cxnLst/>
              <a:rect l="0" t="0" r="0" b="0"/>
              <a:pathLst>
                <a:path w="242157" h="326384">
                  <a:moveTo>
                    <a:pt x="0" y="0"/>
                  </a:moveTo>
                  <a:lnTo>
                    <a:pt x="3120" y="42692"/>
                  </a:lnTo>
                  <a:lnTo>
                    <a:pt x="14655" y="95520"/>
                  </a:lnTo>
                  <a:lnTo>
                    <a:pt x="24749" y="145156"/>
                  </a:lnTo>
                  <a:lnTo>
                    <a:pt x="38641" y="198688"/>
                  </a:lnTo>
                  <a:lnTo>
                    <a:pt x="52650" y="256229"/>
                  </a:lnTo>
                  <a:lnTo>
                    <a:pt x="56157" y="272595"/>
                  </a:lnTo>
                  <a:lnTo>
                    <a:pt x="59665" y="278826"/>
                  </a:lnTo>
                  <a:lnTo>
                    <a:pt x="63173" y="278301"/>
                  </a:lnTo>
                  <a:lnTo>
                    <a:pt x="70191" y="265239"/>
                  </a:lnTo>
                  <a:lnTo>
                    <a:pt x="87738" y="211068"/>
                  </a:lnTo>
                  <a:lnTo>
                    <a:pt x="100996" y="195973"/>
                  </a:lnTo>
                  <a:lnTo>
                    <a:pt x="109445" y="190310"/>
                  </a:lnTo>
                  <a:lnTo>
                    <a:pt x="128191" y="187138"/>
                  </a:lnTo>
                  <a:lnTo>
                    <a:pt x="138103" y="187929"/>
                  </a:lnTo>
                  <a:lnTo>
                    <a:pt x="158475" y="198168"/>
                  </a:lnTo>
                  <a:lnTo>
                    <a:pt x="186556" y="223663"/>
                  </a:lnTo>
                  <a:lnTo>
                    <a:pt x="217005" y="269308"/>
                  </a:lnTo>
                  <a:lnTo>
                    <a:pt x="242156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26307" y="494220"/>
              <a:ext cx="300865" cy="158547"/>
            </a:xfrm>
            <a:custGeom>
              <a:avLst/>
              <a:gdLst/>
              <a:ahLst/>
              <a:cxnLst/>
              <a:rect l="0" t="0" r="0" b="0"/>
              <a:pathLst>
                <a:path w="300865" h="158547">
                  <a:moveTo>
                    <a:pt x="6066" y="32204"/>
                  </a:moveTo>
                  <a:lnTo>
                    <a:pt x="0" y="64656"/>
                  </a:lnTo>
                  <a:lnTo>
                    <a:pt x="5036" y="127725"/>
                  </a:lnTo>
                  <a:lnTo>
                    <a:pt x="6549" y="133319"/>
                  </a:lnTo>
                  <a:lnTo>
                    <a:pt x="8728" y="132370"/>
                  </a:lnTo>
                  <a:lnTo>
                    <a:pt x="11350" y="127057"/>
                  </a:lnTo>
                  <a:lnTo>
                    <a:pt x="19023" y="66807"/>
                  </a:lnTo>
                  <a:lnTo>
                    <a:pt x="31112" y="22272"/>
                  </a:lnTo>
                  <a:lnTo>
                    <a:pt x="36801" y="13884"/>
                  </a:lnTo>
                  <a:lnTo>
                    <a:pt x="52481" y="1445"/>
                  </a:lnTo>
                  <a:lnTo>
                    <a:pt x="60406" y="0"/>
                  </a:lnTo>
                  <a:lnTo>
                    <a:pt x="68029" y="1376"/>
                  </a:lnTo>
                  <a:lnTo>
                    <a:pt x="82738" y="9144"/>
                  </a:lnTo>
                  <a:lnTo>
                    <a:pt x="104173" y="27841"/>
                  </a:lnTo>
                  <a:lnTo>
                    <a:pt x="129257" y="65008"/>
                  </a:lnTo>
                  <a:lnTo>
                    <a:pt x="145823" y="106144"/>
                  </a:lnTo>
                  <a:lnTo>
                    <a:pt x="149540" y="109574"/>
                  </a:lnTo>
                  <a:lnTo>
                    <a:pt x="153188" y="108350"/>
                  </a:lnTo>
                  <a:lnTo>
                    <a:pt x="156790" y="104025"/>
                  </a:lnTo>
                  <a:lnTo>
                    <a:pt x="168950" y="43107"/>
                  </a:lnTo>
                  <a:lnTo>
                    <a:pt x="184049" y="16848"/>
                  </a:lnTo>
                  <a:lnTo>
                    <a:pt x="192572" y="12608"/>
                  </a:lnTo>
                  <a:lnTo>
                    <a:pt x="214519" y="11017"/>
                  </a:lnTo>
                  <a:lnTo>
                    <a:pt x="233632" y="17328"/>
                  </a:lnTo>
                  <a:lnTo>
                    <a:pt x="249926" y="29102"/>
                  </a:lnTo>
                  <a:lnTo>
                    <a:pt x="279450" y="68376"/>
                  </a:lnTo>
                  <a:lnTo>
                    <a:pt x="291347" y="93904"/>
                  </a:lnTo>
                  <a:lnTo>
                    <a:pt x="298984" y="139062"/>
                  </a:lnTo>
                  <a:lnTo>
                    <a:pt x="300864" y="1585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88235" y="484310"/>
              <a:ext cx="152361" cy="153053"/>
            </a:xfrm>
            <a:custGeom>
              <a:avLst/>
              <a:gdLst/>
              <a:ahLst/>
              <a:cxnLst/>
              <a:rect l="0" t="0" r="0" b="0"/>
              <a:pathLst>
                <a:path w="152361" h="153053">
                  <a:moveTo>
                    <a:pt x="117920" y="42114"/>
                  </a:moveTo>
                  <a:lnTo>
                    <a:pt x="106742" y="25347"/>
                  </a:lnTo>
                  <a:lnTo>
                    <a:pt x="97600" y="20408"/>
                  </a:lnTo>
                  <a:lnTo>
                    <a:pt x="71844" y="14919"/>
                  </a:lnTo>
                  <a:lnTo>
                    <a:pt x="47139" y="18719"/>
                  </a:lnTo>
                  <a:lnTo>
                    <a:pt x="35638" y="23008"/>
                  </a:lnTo>
                  <a:lnTo>
                    <a:pt x="19739" y="37132"/>
                  </a:lnTo>
                  <a:lnTo>
                    <a:pt x="4211" y="67934"/>
                  </a:lnTo>
                  <a:lnTo>
                    <a:pt x="0" y="80385"/>
                  </a:lnTo>
                  <a:lnTo>
                    <a:pt x="1560" y="103577"/>
                  </a:lnTo>
                  <a:lnTo>
                    <a:pt x="5252" y="114675"/>
                  </a:lnTo>
                  <a:lnTo>
                    <a:pt x="18712" y="133245"/>
                  </a:lnTo>
                  <a:lnTo>
                    <a:pt x="27215" y="141473"/>
                  </a:lnTo>
                  <a:lnTo>
                    <a:pt x="49141" y="150614"/>
                  </a:lnTo>
                  <a:lnTo>
                    <a:pt x="61539" y="153052"/>
                  </a:lnTo>
                  <a:lnTo>
                    <a:pt x="87793" y="149522"/>
                  </a:lnTo>
                  <a:lnTo>
                    <a:pt x="112719" y="140154"/>
                  </a:lnTo>
                  <a:lnTo>
                    <a:pt x="131596" y="128191"/>
                  </a:lnTo>
                  <a:lnTo>
                    <a:pt x="144665" y="111956"/>
                  </a:lnTo>
                  <a:lnTo>
                    <a:pt x="149788" y="102714"/>
                  </a:lnTo>
                  <a:lnTo>
                    <a:pt x="152360" y="79966"/>
                  </a:lnTo>
                  <a:lnTo>
                    <a:pt x="148435" y="56598"/>
                  </a:lnTo>
                  <a:lnTo>
                    <a:pt x="133070" y="30288"/>
                  </a:lnTo>
                  <a:lnTo>
                    <a:pt x="1073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69326" y="493451"/>
              <a:ext cx="379027" cy="169365"/>
            </a:xfrm>
            <a:custGeom>
              <a:avLst/>
              <a:gdLst/>
              <a:ahLst/>
              <a:cxnLst/>
              <a:rect l="0" t="0" r="0" b="0"/>
              <a:pathLst>
                <a:path w="379027" h="169365">
                  <a:moveTo>
                    <a:pt x="0" y="22445"/>
                  </a:moveTo>
                  <a:lnTo>
                    <a:pt x="42662" y="76559"/>
                  </a:lnTo>
                  <a:lnTo>
                    <a:pt x="64709" y="117492"/>
                  </a:lnTo>
                  <a:lnTo>
                    <a:pt x="65366" y="120905"/>
                  </a:lnTo>
                  <a:lnTo>
                    <a:pt x="63465" y="119670"/>
                  </a:lnTo>
                  <a:lnTo>
                    <a:pt x="59857" y="115338"/>
                  </a:lnTo>
                  <a:lnTo>
                    <a:pt x="54781" y="86883"/>
                  </a:lnTo>
                  <a:lnTo>
                    <a:pt x="58865" y="48817"/>
                  </a:lnTo>
                  <a:lnTo>
                    <a:pt x="67496" y="27927"/>
                  </a:lnTo>
                  <a:lnTo>
                    <a:pt x="73074" y="19080"/>
                  </a:lnTo>
                  <a:lnTo>
                    <a:pt x="88629" y="6132"/>
                  </a:lnTo>
                  <a:lnTo>
                    <a:pt x="97691" y="1041"/>
                  </a:lnTo>
                  <a:lnTo>
                    <a:pt x="107241" y="1157"/>
                  </a:lnTo>
                  <a:lnTo>
                    <a:pt x="127211" y="10644"/>
                  </a:lnTo>
                  <a:lnTo>
                    <a:pt x="152596" y="30127"/>
                  </a:lnTo>
                  <a:lnTo>
                    <a:pt x="169346" y="56306"/>
                  </a:lnTo>
                  <a:lnTo>
                    <a:pt x="189168" y="110092"/>
                  </a:lnTo>
                  <a:lnTo>
                    <a:pt x="199779" y="169124"/>
                  </a:lnTo>
                  <a:lnTo>
                    <a:pt x="202206" y="169364"/>
                  </a:lnTo>
                  <a:lnTo>
                    <a:pt x="256134" y="116915"/>
                  </a:lnTo>
                  <a:lnTo>
                    <a:pt x="313038" y="83396"/>
                  </a:lnTo>
                  <a:lnTo>
                    <a:pt x="343375" y="57101"/>
                  </a:lnTo>
                  <a:lnTo>
                    <a:pt x="351483" y="37068"/>
                  </a:lnTo>
                  <a:lnTo>
                    <a:pt x="353645" y="25175"/>
                  </a:lnTo>
                  <a:lnTo>
                    <a:pt x="351577" y="16076"/>
                  </a:lnTo>
                  <a:lnTo>
                    <a:pt x="346688" y="8840"/>
                  </a:lnTo>
                  <a:lnTo>
                    <a:pt x="339920" y="2847"/>
                  </a:lnTo>
                  <a:lnTo>
                    <a:pt x="331899" y="21"/>
                  </a:lnTo>
                  <a:lnTo>
                    <a:pt x="313627" y="0"/>
                  </a:lnTo>
                  <a:lnTo>
                    <a:pt x="306181" y="3972"/>
                  </a:lnTo>
                  <a:lnTo>
                    <a:pt x="276207" y="45229"/>
                  </a:lnTo>
                  <a:lnTo>
                    <a:pt x="267063" y="81188"/>
                  </a:lnTo>
                  <a:lnTo>
                    <a:pt x="269943" y="115889"/>
                  </a:lnTo>
                  <a:lnTo>
                    <a:pt x="278292" y="134556"/>
                  </a:lnTo>
                  <a:lnTo>
                    <a:pt x="283794" y="142809"/>
                  </a:lnTo>
                  <a:lnTo>
                    <a:pt x="299266" y="155099"/>
                  </a:lnTo>
                  <a:lnTo>
                    <a:pt x="308305" y="160014"/>
                  </a:lnTo>
                  <a:lnTo>
                    <a:pt x="327707" y="162355"/>
                  </a:lnTo>
                  <a:lnTo>
                    <a:pt x="379026" y="1593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00995" y="526424"/>
              <a:ext cx="73700" cy="94758"/>
            </a:xfrm>
            <a:custGeom>
              <a:avLst/>
              <a:gdLst/>
              <a:ahLst/>
              <a:cxnLst/>
              <a:rect l="0" t="0" r="0" b="0"/>
              <a:pathLst>
                <a:path w="73700" h="94758">
                  <a:moveTo>
                    <a:pt x="0" y="0"/>
                  </a:moveTo>
                  <a:lnTo>
                    <a:pt x="16811" y="19151"/>
                  </a:lnTo>
                  <a:lnTo>
                    <a:pt x="60214" y="79970"/>
                  </a:lnTo>
                  <a:lnTo>
                    <a:pt x="7369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11523" y="494839"/>
              <a:ext cx="126343" cy="410612"/>
            </a:xfrm>
            <a:custGeom>
              <a:avLst/>
              <a:gdLst/>
              <a:ahLst/>
              <a:cxnLst/>
              <a:rect l="0" t="0" r="0" b="0"/>
              <a:pathLst>
                <a:path w="126343" h="410612">
                  <a:moveTo>
                    <a:pt x="126342" y="0"/>
                  </a:moveTo>
                  <a:lnTo>
                    <a:pt x="91595" y="55045"/>
                  </a:lnTo>
                  <a:lnTo>
                    <a:pt x="70698" y="114512"/>
                  </a:lnTo>
                  <a:lnTo>
                    <a:pt x="56252" y="172142"/>
                  </a:lnTo>
                  <a:lnTo>
                    <a:pt x="38618" y="230726"/>
                  </a:lnTo>
                  <a:lnTo>
                    <a:pt x="24569" y="289204"/>
                  </a:lnTo>
                  <a:lnTo>
                    <a:pt x="10529" y="343909"/>
                  </a:lnTo>
                  <a:lnTo>
                    <a:pt x="3120" y="37798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81360" y="306104"/>
              <a:ext cx="154812" cy="336862"/>
            </a:xfrm>
            <a:custGeom>
              <a:avLst/>
              <a:gdLst/>
              <a:ahLst/>
              <a:cxnLst/>
              <a:rect l="0" t="0" r="0" b="0"/>
              <a:pathLst>
                <a:path w="154812" h="336862">
                  <a:moveTo>
                    <a:pt x="119759" y="199263"/>
                  </a:moveTo>
                  <a:lnTo>
                    <a:pt x="101778" y="183622"/>
                  </a:lnTo>
                  <a:lnTo>
                    <a:pt x="84862" y="175544"/>
                  </a:lnTo>
                  <a:lnTo>
                    <a:pt x="65645" y="174294"/>
                  </a:lnTo>
                  <a:lnTo>
                    <a:pt x="46576" y="178807"/>
                  </a:lnTo>
                  <a:lnTo>
                    <a:pt x="30301" y="188612"/>
                  </a:lnTo>
                  <a:lnTo>
                    <a:pt x="18389" y="207008"/>
                  </a:lnTo>
                  <a:lnTo>
                    <a:pt x="1210" y="251356"/>
                  </a:lnTo>
                  <a:lnTo>
                    <a:pt x="0" y="272718"/>
                  </a:lnTo>
                  <a:lnTo>
                    <a:pt x="8756" y="315029"/>
                  </a:lnTo>
                  <a:lnTo>
                    <a:pt x="14171" y="323234"/>
                  </a:lnTo>
                  <a:lnTo>
                    <a:pt x="29547" y="335470"/>
                  </a:lnTo>
                  <a:lnTo>
                    <a:pt x="37391" y="336861"/>
                  </a:lnTo>
                  <a:lnTo>
                    <a:pt x="44960" y="335449"/>
                  </a:lnTo>
                  <a:lnTo>
                    <a:pt x="52346" y="332168"/>
                  </a:lnTo>
                  <a:lnTo>
                    <a:pt x="73918" y="310782"/>
                  </a:lnTo>
                  <a:lnTo>
                    <a:pt x="107166" y="251529"/>
                  </a:lnTo>
                  <a:lnTo>
                    <a:pt x="125677" y="201312"/>
                  </a:lnTo>
                  <a:lnTo>
                    <a:pt x="140599" y="146332"/>
                  </a:lnTo>
                  <a:lnTo>
                    <a:pt x="154811" y="90412"/>
                  </a:lnTo>
                  <a:lnTo>
                    <a:pt x="153243" y="34306"/>
                  </a:lnTo>
                  <a:lnTo>
                    <a:pt x="150737" y="388"/>
                  </a:lnTo>
                  <a:lnTo>
                    <a:pt x="148600" y="0"/>
                  </a:lnTo>
                  <a:lnTo>
                    <a:pt x="143106" y="8926"/>
                  </a:lnTo>
                  <a:lnTo>
                    <a:pt x="136765" y="24592"/>
                  </a:lnTo>
                  <a:lnTo>
                    <a:pt x="139474" y="84942"/>
                  </a:lnTo>
                  <a:lnTo>
                    <a:pt x="140551" y="139897"/>
                  </a:lnTo>
                  <a:lnTo>
                    <a:pt x="140764" y="195812"/>
                  </a:lnTo>
                  <a:lnTo>
                    <a:pt x="143926" y="248798"/>
                  </a:lnTo>
                  <a:lnTo>
                    <a:pt x="151345" y="2834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98856" y="494839"/>
              <a:ext cx="125550" cy="154499"/>
            </a:xfrm>
            <a:custGeom>
              <a:avLst/>
              <a:gdLst/>
              <a:ahLst/>
              <a:cxnLst/>
              <a:rect l="0" t="0" r="0" b="0"/>
              <a:pathLst>
                <a:path w="125550" h="154499">
                  <a:moveTo>
                    <a:pt x="60191" y="0"/>
                  </a:moveTo>
                  <a:lnTo>
                    <a:pt x="43423" y="5589"/>
                  </a:lnTo>
                  <a:lnTo>
                    <a:pt x="28952" y="17692"/>
                  </a:lnTo>
                  <a:lnTo>
                    <a:pt x="10770" y="44236"/>
                  </a:lnTo>
                  <a:lnTo>
                    <a:pt x="3131" y="65284"/>
                  </a:lnTo>
                  <a:lnTo>
                    <a:pt x="0" y="102272"/>
                  </a:lnTo>
                  <a:lnTo>
                    <a:pt x="3413" y="125003"/>
                  </a:lnTo>
                  <a:lnTo>
                    <a:pt x="8301" y="133638"/>
                  </a:lnTo>
                  <a:lnTo>
                    <a:pt x="23091" y="146352"/>
                  </a:lnTo>
                  <a:lnTo>
                    <a:pt x="44481" y="152783"/>
                  </a:lnTo>
                  <a:lnTo>
                    <a:pt x="56737" y="154498"/>
                  </a:lnTo>
                  <a:lnTo>
                    <a:pt x="79713" y="150164"/>
                  </a:lnTo>
                  <a:lnTo>
                    <a:pt x="90753" y="145733"/>
                  </a:lnTo>
                  <a:lnTo>
                    <a:pt x="99283" y="138099"/>
                  </a:lnTo>
                  <a:lnTo>
                    <a:pt x="116877" y="104999"/>
                  </a:lnTo>
                  <a:lnTo>
                    <a:pt x="125549" y="79032"/>
                  </a:lnTo>
                  <a:lnTo>
                    <a:pt x="123944" y="55012"/>
                  </a:lnTo>
                  <a:lnTo>
                    <a:pt x="120240" y="43694"/>
                  </a:lnTo>
                  <a:lnTo>
                    <a:pt x="114262" y="36148"/>
                  </a:lnTo>
                  <a:lnTo>
                    <a:pt x="8124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74901" y="505367"/>
              <a:ext cx="52644" cy="115815"/>
            </a:xfrm>
            <a:custGeom>
              <a:avLst/>
              <a:gdLst/>
              <a:ahLst/>
              <a:cxnLst/>
              <a:rect l="0" t="0" r="0" b="0"/>
              <a:pathLst>
                <a:path w="52644" h="115815">
                  <a:moveTo>
                    <a:pt x="0" y="0"/>
                  </a:moveTo>
                  <a:lnTo>
                    <a:pt x="14573" y="42692"/>
                  </a:lnTo>
                  <a:lnTo>
                    <a:pt x="46759" y="104311"/>
                  </a:lnTo>
                  <a:lnTo>
                    <a:pt x="52643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53845" y="484310"/>
              <a:ext cx="168457" cy="368499"/>
            </a:xfrm>
            <a:custGeom>
              <a:avLst/>
              <a:gdLst/>
              <a:ahLst/>
              <a:cxnLst/>
              <a:rect l="0" t="0" r="0" b="0"/>
              <a:pathLst>
                <a:path w="168457" h="368499">
                  <a:moveTo>
                    <a:pt x="168456" y="0"/>
                  </a:moveTo>
                  <a:lnTo>
                    <a:pt x="132539" y="63451"/>
                  </a:lnTo>
                  <a:lnTo>
                    <a:pt x="108242" y="121545"/>
                  </a:lnTo>
                  <a:lnTo>
                    <a:pt x="86242" y="178687"/>
                  </a:lnTo>
                  <a:lnTo>
                    <a:pt x="59366" y="237894"/>
                  </a:lnTo>
                  <a:lnTo>
                    <a:pt x="34647" y="294650"/>
                  </a:lnTo>
                  <a:lnTo>
                    <a:pt x="14441" y="35305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14602" y="507186"/>
              <a:ext cx="260383" cy="145210"/>
            </a:xfrm>
            <a:custGeom>
              <a:avLst/>
              <a:gdLst/>
              <a:ahLst/>
              <a:cxnLst/>
              <a:rect l="0" t="0" r="0" b="0"/>
              <a:pathLst>
                <a:path w="260383" h="145210">
                  <a:moveTo>
                    <a:pt x="91926" y="8710"/>
                  </a:moveTo>
                  <a:lnTo>
                    <a:pt x="75158" y="3121"/>
                  </a:lnTo>
                  <a:lnTo>
                    <a:pt x="57568" y="3496"/>
                  </a:lnTo>
                  <a:lnTo>
                    <a:pt x="47963" y="5234"/>
                  </a:lnTo>
                  <a:lnTo>
                    <a:pt x="31053" y="16524"/>
                  </a:lnTo>
                  <a:lnTo>
                    <a:pt x="16908" y="33240"/>
                  </a:lnTo>
                  <a:lnTo>
                    <a:pt x="6722" y="52367"/>
                  </a:lnTo>
                  <a:lnTo>
                    <a:pt x="0" y="88456"/>
                  </a:lnTo>
                  <a:lnTo>
                    <a:pt x="4667" y="108883"/>
                  </a:lnTo>
                  <a:lnTo>
                    <a:pt x="9187" y="117606"/>
                  </a:lnTo>
                  <a:lnTo>
                    <a:pt x="23567" y="130418"/>
                  </a:lnTo>
                  <a:lnTo>
                    <a:pt x="32316" y="135472"/>
                  </a:lnTo>
                  <a:lnTo>
                    <a:pt x="54514" y="137968"/>
                  </a:lnTo>
                  <a:lnTo>
                    <a:pt x="66985" y="136996"/>
                  </a:lnTo>
                  <a:lnTo>
                    <a:pt x="87080" y="126557"/>
                  </a:lnTo>
                  <a:lnTo>
                    <a:pt x="95715" y="118860"/>
                  </a:lnTo>
                  <a:lnTo>
                    <a:pt x="105308" y="97830"/>
                  </a:lnTo>
                  <a:lnTo>
                    <a:pt x="108402" y="72885"/>
                  </a:lnTo>
                  <a:lnTo>
                    <a:pt x="97880" y="10460"/>
                  </a:lnTo>
                  <a:lnTo>
                    <a:pt x="99405" y="4027"/>
                  </a:lnTo>
                  <a:lnTo>
                    <a:pt x="103931" y="909"/>
                  </a:lnTo>
                  <a:lnTo>
                    <a:pt x="110458" y="0"/>
                  </a:lnTo>
                  <a:lnTo>
                    <a:pt x="123949" y="5229"/>
                  </a:lnTo>
                  <a:lnTo>
                    <a:pt x="130822" y="9899"/>
                  </a:lnTo>
                  <a:lnTo>
                    <a:pt x="141578" y="24446"/>
                  </a:lnTo>
                  <a:lnTo>
                    <a:pt x="149089" y="43780"/>
                  </a:lnTo>
                  <a:lnTo>
                    <a:pt x="153911" y="94319"/>
                  </a:lnTo>
                  <a:lnTo>
                    <a:pt x="156910" y="119288"/>
                  </a:lnTo>
                  <a:lnTo>
                    <a:pt x="166041" y="138184"/>
                  </a:lnTo>
                  <a:lnTo>
                    <a:pt x="172922" y="142989"/>
                  </a:lnTo>
                  <a:lnTo>
                    <a:pt x="181018" y="145023"/>
                  </a:lnTo>
                  <a:lnTo>
                    <a:pt x="189925" y="145209"/>
                  </a:lnTo>
                  <a:lnTo>
                    <a:pt x="206061" y="139176"/>
                  </a:lnTo>
                  <a:lnTo>
                    <a:pt x="235484" y="116239"/>
                  </a:lnTo>
                  <a:lnTo>
                    <a:pt x="251186" y="90483"/>
                  </a:lnTo>
                  <a:lnTo>
                    <a:pt x="259171" y="34758"/>
                  </a:lnTo>
                  <a:lnTo>
                    <a:pt x="260382" y="8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87700" y="284269"/>
              <a:ext cx="187368" cy="421141"/>
            </a:xfrm>
            <a:custGeom>
              <a:avLst/>
              <a:gdLst/>
              <a:ahLst/>
              <a:cxnLst/>
              <a:rect l="0" t="0" r="0" b="0"/>
              <a:pathLst>
                <a:path w="187368" h="421141">
                  <a:moveTo>
                    <a:pt x="18911" y="0"/>
                  </a:moveTo>
                  <a:lnTo>
                    <a:pt x="13322" y="58617"/>
                  </a:lnTo>
                  <a:lnTo>
                    <a:pt x="9846" y="110175"/>
                  </a:lnTo>
                  <a:lnTo>
                    <a:pt x="8816" y="164316"/>
                  </a:lnTo>
                  <a:lnTo>
                    <a:pt x="8511" y="222991"/>
                  </a:lnTo>
                  <a:lnTo>
                    <a:pt x="8421" y="279241"/>
                  </a:lnTo>
                  <a:lnTo>
                    <a:pt x="7220" y="342244"/>
                  </a:lnTo>
                  <a:lnTo>
                    <a:pt x="1150" y="376187"/>
                  </a:lnTo>
                  <a:lnTo>
                    <a:pt x="51" y="374793"/>
                  </a:lnTo>
                  <a:lnTo>
                    <a:pt x="0" y="361937"/>
                  </a:lnTo>
                  <a:lnTo>
                    <a:pt x="17068" y="304750"/>
                  </a:lnTo>
                  <a:lnTo>
                    <a:pt x="47669" y="258197"/>
                  </a:lnTo>
                  <a:lnTo>
                    <a:pt x="67568" y="249285"/>
                  </a:lnTo>
                  <a:lnTo>
                    <a:pt x="79424" y="246909"/>
                  </a:lnTo>
                  <a:lnTo>
                    <a:pt x="101959" y="250507"/>
                  </a:lnTo>
                  <a:lnTo>
                    <a:pt x="123671" y="261075"/>
                  </a:lnTo>
                  <a:lnTo>
                    <a:pt x="153286" y="286756"/>
                  </a:lnTo>
                  <a:lnTo>
                    <a:pt x="179095" y="337239"/>
                  </a:lnTo>
                  <a:lnTo>
                    <a:pt x="186277" y="394811"/>
                  </a:lnTo>
                  <a:lnTo>
                    <a:pt x="187367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30783" y="515102"/>
              <a:ext cx="165383" cy="169251"/>
            </a:xfrm>
            <a:custGeom>
              <a:avLst/>
              <a:gdLst/>
              <a:ahLst/>
              <a:cxnLst/>
              <a:rect l="0" t="0" r="0" b="0"/>
              <a:pathLst>
                <a:path w="165383" h="169251">
                  <a:moveTo>
                    <a:pt x="91683" y="116607"/>
                  </a:moveTo>
                  <a:lnTo>
                    <a:pt x="107324" y="98627"/>
                  </a:lnTo>
                  <a:lnTo>
                    <a:pt x="115402" y="81710"/>
                  </a:lnTo>
                  <a:lnTo>
                    <a:pt x="116653" y="62493"/>
                  </a:lnTo>
                  <a:lnTo>
                    <a:pt x="112140" y="42254"/>
                  </a:lnTo>
                  <a:lnTo>
                    <a:pt x="102335" y="21560"/>
                  </a:lnTo>
                  <a:lnTo>
                    <a:pt x="87058" y="6904"/>
                  </a:lnTo>
                  <a:lnTo>
                    <a:pt x="78071" y="1358"/>
                  </a:lnTo>
                  <a:lnTo>
                    <a:pt x="68570" y="0"/>
                  </a:lnTo>
                  <a:lnTo>
                    <a:pt x="48655" y="4730"/>
                  </a:lnTo>
                  <a:lnTo>
                    <a:pt x="23302" y="20548"/>
                  </a:lnTo>
                  <a:lnTo>
                    <a:pt x="11379" y="36480"/>
                  </a:lnTo>
                  <a:lnTo>
                    <a:pt x="3350" y="56429"/>
                  </a:lnTo>
                  <a:lnTo>
                    <a:pt x="0" y="92797"/>
                  </a:lnTo>
                  <a:lnTo>
                    <a:pt x="11831" y="147830"/>
                  </a:lnTo>
                  <a:lnTo>
                    <a:pt x="18561" y="154970"/>
                  </a:lnTo>
                  <a:lnTo>
                    <a:pt x="38517" y="162903"/>
                  </a:lnTo>
                  <a:lnTo>
                    <a:pt x="48051" y="162679"/>
                  </a:lnTo>
                  <a:lnTo>
                    <a:pt x="64882" y="156191"/>
                  </a:lnTo>
                  <a:lnTo>
                    <a:pt x="70306" y="148846"/>
                  </a:lnTo>
                  <a:lnTo>
                    <a:pt x="76333" y="128206"/>
                  </a:lnTo>
                  <a:lnTo>
                    <a:pt x="81372" y="85017"/>
                  </a:lnTo>
                  <a:lnTo>
                    <a:pt x="83639" y="85018"/>
                  </a:lnTo>
                  <a:lnTo>
                    <a:pt x="128455" y="140609"/>
                  </a:lnTo>
                  <a:lnTo>
                    <a:pt x="165382" y="1692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75109" y="526424"/>
              <a:ext cx="115814" cy="149686"/>
            </a:xfrm>
            <a:custGeom>
              <a:avLst/>
              <a:gdLst/>
              <a:ahLst/>
              <a:cxnLst/>
              <a:rect l="0" t="0" r="0" b="0"/>
              <a:pathLst>
                <a:path w="115814" h="149686">
                  <a:moveTo>
                    <a:pt x="0" y="0"/>
                  </a:moveTo>
                  <a:lnTo>
                    <a:pt x="19128" y="61111"/>
                  </a:lnTo>
                  <a:lnTo>
                    <a:pt x="44213" y="115543"/>
                  </a:lnTo>
                  <a:lnTo>
                    <a:pt x="61323" y="147319"/>
                  </a:lnTo>
                  <a:lnTo>
                    <a:pt x="66618" y="149685"/>
                  </a:lnTo>
                  <a:lnTo>
                    <a:pt x="71318" y="146584"/>
                  </a:lnTo>
                  <a:lnTo>
                    <a:pt x="87267" y="113573"/>
                  </a:lnTo>
                  <a:lnTo>
                    <a:pt x="105223" y="57663"/>
                  </a:lnTo>
                  <a:lnTo>
                    <a:pt x="115813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53266" y="536658"/>
              <a:ext cx="127170" cy="176205"/>
            </a:xfrm>
            <a:custGeom>
              <a:avLst/>
              <a:gdLst/>
              <a:ahLst/>
              <a:cxnLst/>
              <a:rect l="0" t="0" r="0" b="0"/>
              <a:pathLst>
                <a:path w="127170" h="176205">
                  <a:moveTo>
                    <a:pt x="827" y="63466"/>
                  </a:moveTo>
                  <a:lnTo>
                    <a:pt x="12005" y="74644"/>
                  </a:lnTo>
                  <a:lnTo>
                    <a:pt x="29972" y="80132"/>
                  </a:lnTo>
                  <a:lnTo>
                    <a:pt x="52385" y="81402"/>
                  </a:lnTo>
                  <a:lnTo>
                    <a:pt x="74044" y="78066"/>
                  </a:lnTo>
                  <a:lnTo>
                    <a:pt x="82393" y="73200"/>
                  </a:lnTo>
                  <a:lnTo>
                    <a:pt x="94790" y="58433"/>
                  </a:lnTo>
                  <a:lnTo>
                    <a:pt x="97394" y="49582"/>
                  </a:lnTo>
                  <a:lnTo>
                    <a:pt x="97168" y="30389"/>
                  </a:lnTo>
                  <a:lnTo>
                    <a:pt x="90048" y="13280"/>
                  </a:lnTo>
                  <a:lnTo>
                    <a:pt x="84875" y="5442"/>
                  </a:lnTo>
                  <a:lnTo>
                    <a:pt x="76746" y="1387"/>
                  </a:lnTo>
                  <a:lnTo>
                    <a:pt x="55236" y="0"/>
                  </a:lnTo>
                  <a:lnTo>
                    <a:pt x="36318" y="6403"/>
                  </a:lnTo>
                  <a:lnTo>
                    <a:pt x="20110" y="18217"/>
                  </a:lnTo>
                  <a:lnTo>
                    <a:pt x="5108" y="35167"/>
                  </a:lnTo>
                  <a:lnTo>
                    <a:pt x="0" y="60637"/>
                  </a:lnTo>
                  <a:lnTo>
                    <a:pt x="663" y="119059"/>
                  </a:lnTo>
                  <a:lnTo>
                    <a:pt x="4228" y="130944"/>
                  </a:lnTo>
                  <a:lnTo>
                    <a:pt x="17546" y="150388"/>
                  </a:lnTo>
                  <a:lnTo>
                    <a:pt x="44775" y="168899"/>
                  </a:lnTo>
                  <a:lnTo>
                    <a:pt x="86249" y="176204"/>
                  </a:lnTo>
                  <a:lnTo>
                    <a:pt x="106252" y="174793"/>
                  </a:lnTo>
                  <a:lnTo>
                    <a:pt x="127169" y="1687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83943" y="501044"/>
              <a:ext cx="165032" cy="193837"/>
            </a:xfrm>
            <a:custGeom>
              <a:avLst/>
              <a:gdLst/>
              <a:ahLst/>
              <a:cxnLst/>
              <a:rect l="0" t="0" r="0" b="0"/>
              <a:pathLst>
                <a:path w="165032" h="193837">
                  <a:moveTo>
                    <a:pt x="133445" y="99080"/>
                  </a:moveTo>
                  <a:lnTo>
                    <a:pt x="130326" y="56388"/>
                  </a:lnTo>
                  <a:lnTo>
                    <a:pt x="118873" y="25209"/>
                  </a:lnTo>
                  <a:lnTo>
                    <a:pt x="113202" y="14738"/>
                  </a:lnTo>
                  <a:lnTo>
                    <a:pt x="104742" y="7757"/>
                  </a:lnTo>
                  <a:lnTo>
                    <a:pt x="82864" y="0"/>
                  </a:lnTo>
                  <a:lnTo>
                    <a:pt x="72818" y="1441"/>
                  </a:lnTo>
                  <a:lnTo>
                    <a:pt x="55417" y="12401"/>
                  </a:lnTo>
                  <a:lnTo>
                    <a:pt x="32467" y="38302"/>
                  </a:lnTo>
                  <a:lnTo>
                    <a:pt x="12156" y="79665"/>
                  </a:lnTo>
                  <a:lnTo>
                    <a:pt x="0" y="131683"/>
                  </a:lnTo>
                  <a:lnTo>
                    <a:pt x="437" y="158024"/>
                  </a:lnTo>
                  <a:lnTo>
                    <a:pt x="8430" y="181429"/>
                  </a:lnTo>
                  <a:lnTo>
                    <a:pt x="15007" y="187905"/>
                  </a:lnTo>
                  <a:lnTo>
                    <a:pt x="22901" y="191052"/>
                  </a:lnTo>
                  <a:lnTo>
                    <a:pt x="31673" y="191980"/>
                  </a:lnTo>
                  <a:lnTo>
                    <a:pt x="47659" y="186772"/>
                  </a:lnTo>
                  <a:lnTo>
                    <a:pt x="55197" y="182108"/>
                  </a:lnTo>
                  <a:lnTo>
                    <a:pt x="66693" y="164447"/>
                  </a:lnTo>
                  <a:lnTo>
                    <a:pt x="87350" y="109898"/>
                  </a:lnTo>
                  <a:lnTo>
                    <a:pt x="94632" y="88680"/>
                  </a:lnTo>
                  <a:lnTo>
                    <a:pt x="97041" y="86297"/>
                  </a:lnTo>
                  <a:lnTo>
                    <a:pt x="98648" y="89388"/>
                  </a:lnTo>
                  <a:lnTo>
                    <a:pt x="111012" y="139398"/>
                  </a:lnTo>
                  <a:lnTo>
                    <a:pt x="121915" y="161453"/>
                  </a:lnTo>
                  <a:lnTo>
                    <a:pt x="137679" y="176714"/>
                  </a:lnTo>
                  <a:lnTo>
                    <a:pt x="165031" y="1938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734138" y="383706"/>
              <a:ext cx="120122" cy="300647"/>
            </a:xfrm>
            <a:custGeom>
              <a:avLst/>
              <a:gdLst/>
              <a:ahLst/>
              <a:cxnLst/>
              <a:rect l="0" t="0" r="0" b="0"/>
              <a:pathLst>
                <a:path w="120122" h="300647">
                  <a:moveTo>
                    <a:pt x="78007" y="300646"/>
                  </a:moveTo>
                  <a:lnTo>
                    <a:pt x="58879" y="237196"/>
                  </a:lnTo>
                  <a:lnTo>
                    <a:pt x="34887" y="175982"/>
                  </a:lnTo>
                  <a:lnTo>
                    <a:pt x="13208" y="118483"/>
                  </a:lnTo>
                  <a:lnTo>
                    <a:pt x="0" y="69301"/>
                  </a:lnTo>
                  <a:lnTo>
                    <a:pt x="1613" y="43018"/>
                  </a:lnTo>
                  <a:lnTo>
                    <a:pt x="12469" y="21978"/>
                  </a:lnTo>
                  <a:lnTo>
                    <a:pt x="20277" y="13092"/>
                  </a:lnTo>
                  <a:lnTo>
                    <a:pt x="41430" y="3218"/>
                  </a:lnTo>
                  <a:lnTo>
                    <a:pt x="66430" y="0"/>
                  </a:lnTo>
                  <a:lnTo>
                    <a:pt x="120121" y="58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96331" y="568538"/>
              <a:ext cx="189515" cy="10530"/>
            </a:xfrm>
            <a:custGeom>
              <a:avLst/>
              <a:gdLst/>
              <a:ahLst/>
              <a:cxnLst/>
              <a:rect l="0" t="0" r="0" b="0"/>
              <a:pathLst>
                <a:path w="189515" h="10530">
                  <a:moveTo>
                    <a:pt x="189514" y="10529"/>
                  </a:moveTo>
                  <a:lnTo>
                    <a:pt x="140582" y="10529"/>
                  </a:lnTo>
                  <a:lnTo>
                    <a:pt x="92737" y="10529"/>
                  </a:lnTo>
                  <a:lnTo>
                    <a:pt x="35346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85352" y="421139"/>
              <a:ext cx="16307" cy="294799"/>
            </a:xfrm>
            <a:custGeom>
              <a:avLst/>
              <a:gdLst/>
              <a:ahLst/>
              <a:cxnLst/>
              <a:rect l="0" t="0" r="0" b="0"/>
              <a:pathLst>
                <a:path w="16307" h="294799">
                  <a:moveTo>
                    <a:pt x="16306" y="0"/>
                  </a:moveTo>
                  <a:lnTo>
                    <a:pt x="7973" y="37478"/>
                  </a:lnTo>
                  <a:lnTo>
                    <a:pt x="0" y="94146"/>
                  </a:lnTo>
                  <a:lnTo>
                    <a:pt x="4290" y="146109"/>
                  </a:lnTo>
                  <a:lnTo>
                    <a:pt x="5337" y="196540"/>
                  </a:lnTo>
                  <a:lnTo>
                    <a:pt x="11280" y="255502"/>
                  </a:lnTo>
                  <a:lnTo>
                    <a:pt x="16306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17431" y="558010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94178" y="3119"/>
                  </a:lnTo>
                  <a:lnTo>
                    <a:pt x="3597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40627" y="563830"/>
              <a:ext cx="129958" cy="183694"/>
            </a:xfrm>
            <a:custGeom>
              <a:avLst/>
              <a:gdLst/>
              <a:ahLst/>
              <a:cxnLst/>
              <a:rect l="0" t="0" r="0" b="0"/>
              <a:pathLst>
                <a:path w="129958" h="183694">
                  <a:moveTo>
                    <a:pt x="13674" y="67879"/>
                  </a:moveTo>
                  <a:lnTo>
                    <a:pt x="72291" y="67879"/>
                  </a:lnTo>
                  <a:lnTo>
                    <a:pt x="107081" y="62290"/>
                  </a:lnTo>
                  <a:lnTo>
                    <a:pt x="115720" y="57134"/>
                  </a:lnTo>
                  <a:lnTo>
                    <a:pt x="128438" y="42047"/>
                  </a:lnTo>
                  <a:lnTo>
                    <a:pt x="129957" y="33110"/>
                  </a:lnTo>
                  <a:lnTo>
                    <a:pt x="125407" y="13822"/>
                  </a:lnTo>
                  <a:lnTo>
                    <a:pt x="118578" y="7275"/>
                  </a:lnTo>
                  <a:lnTo>
                    <a:pt x="98513" y="0"/>
                  </a:lnTo>
                  <a:lnTo>
                    <a:pt x="88951" y="399"/>
                  </a:lnTo>
                  <a:lnTo>
                    <a:pt x="72087" y="7083"/>
                  </a:lnTo>
                  <a:lnTo>
                    <a:pt x="18846" y="43829"/>
                  </a:lnTo>
                  <a:lnTo>
                    <a:pt x="2209" y="70112"/>
                  </a:lnTo>
                  <a:lnTo>
                    <a:pt x="0" y="89929"/>
                  </a:lnTo>
                  <a:lnTo>
                    <a:pt x="1048" y="100126"/>
                  </a:lnTo>
                  <a:lnTo>
                    <a:pt x="11572" y="120816"/>
                  </a:lnTo>
                  <a:lnTo>
                    <a:pt x="41335" y="157105"/>
                  </a:lnTo>
                  <a:lnTo>
                    <a:pt x="73862" y="173995"/>
                  </a:lnTo>
                  <a:lnTo>
                    <a:pt x="129488" y="1836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54342" y="579067"/>
              <a:ext cx="105285" cy="175282"/>
            </a:xfrm>
            <a:custGeom>
              <a:avLst/>
              <a:gdLst/>
              <a:ahLst/>
              <a:cxnLst/>
              <a:rect l="0" t="0" r="0" b="0"/>
              <a:pathLst>
                <a:path w="105285" h="175282">
                  <a:moveTo>
                    <a:pt x="0" y="63171"/>
                  </a:moveTo>
                  <a:lnTo>
                    <a:pt x="0" y="85528"/>
                  </a:lnTo>
                  <a:lnTo>
                    <a:pt x="23719" y="147513"/>
                  </a:lnTo>
                  <a:lnTo>
                    <a:pt x="40433" y="173429"/>
                  </a:lnTo>
                  <a:lnTo>
                    <a:pt x="42163" y="175281"/>
                  </a:lnTo>
                  <a:lnTo>
                    <a:pt x="20957" y="116559"/>
                  </a:lnTo>
                  <a:lnTo>
                    <a:pt x="5836" y="63269"/>
                  </a:lnTo>
                  <a:lnTo>
                    <a:pt x="7663" y="42158"/>
                  </a:lnTo>
                  <a:lnTo>
                    <a:pt x="12127" y="33954"/>
                  </a:lnTo>
                  <a:lnTo>
                    <a:pt x="26447" y="21720"/>
                  </a:lnTo>
                  <a:lnTo>
                    <a:pt x="84836" y="8883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791437" y="326383"/>
              <a:ext cx="10388" cy="400084"/>
            </a:xfrm>
            <a:custGeom>
              <a:avLst/>
              <a:gdLst/>
              <a:ahLst/>
              <a:cxnLst/>
              <a:rect l="0" t="0" r="0" b="0"/>
              <a:pathLst>
                <a:path w="10388" h="400084">
                  <a:moveTo>
                    <a:pt x="10387" y="0"/>
                  </a:moveTo>
                  <a:lnTo>
                    <a:pt x="3152" y="27556"/>
                  </a:lnTo>
                  <a:lnTo>
                    <a:pt x="3629" y="90018"/>
                  </a:lnTo>
                  <a:lnTo>
                    <a:pt x="5265" y="139756"/>
                  </a:lnTo>
                  <a:lnTo>
                    <a:pt x="1461" y="186078"/>
                  </a:lnTo>
                  <a:lnTo>
                    <a:pt x="334" y="244257"/>
                  </a:lnTo>
                  <a:lnTo>
                    <a:pt x="0" y="299710"/>
                  </a:lnTo>
                  <a:lnTo>
                    <a:pt x="5476" y="354780"/>
                  </a:lnTo>
                  <a:lnTo>
                    <a:pt x="1038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128208" y="589595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0" y="22357"/>
                  </a:lnTo>
                  <a:lnTo>
                    <a:pt x="23719" y="84342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054507" y="579067"/>
              <a:ext cx="210571" cy="442198"/>
            </a:xfrm>
            <a:custGeom>
              <a:avLst/>
              <a:gdLst/>
              <a:ahLst/>
              <a:cxnLst/>
              <a:rect l="0" t="0" r="0" b="0"/>
              <a:pathLst>
                <a:path w="210571" h="442198">
                  <a:moveTo>
                    <a:pt x="210570" y="0"/>
                  </a:moveTo>
                  <a:lnTo>
                    <a:pt x="181262" y="58617"/>
                  </a:lnTo>
                  <a:lnTo>
                    <a:pt x="155570" y="121453"/>
                  </a:lnTo>
                  <a:lnTo>
                    <a:pt x="129386" y="175939"/>
                  </a:lnTo>
                  <a:lnTo>
                    <a:pt x="99910" y="237465"/>
                  </a:lnTo>
                  <a:lnTo>
                    <a:pt x="75227" y="285999"/>
                  </a:lnTo>
                  <a:lnTo>
                    <a:pt x="45926" y="349212"/>
                  </a:lnTo>
                  <a:lnTo>
                    <a:pt x="24843" y="40441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307192" y="592219"/>
              <a:ext cx="97593" cy="207947"/>
            </a:xfrm>
            <a:custGeom>
              <a:avLst/>
              <a:gdLst/>
              <a:ahLst/>
              <a:cxnLst/>
              <a:rect l="0" t="0" r="0" b="0"/>
              <a:pathLst>
                <a:path w="97593" h="207947">
                  <a:moveTo>
                    <a:pt x="0" y="113190"/>
                  </a:moveTo>
                  <a:lnTo>
                    <a:pt x="11178" y="102011"/>
                  </a:lnTo>
                  <a:lnTo>
                    <a:pt x="32264" y="96523"/>
                  </a:lnTo>
                  <a:lnTo>
                    <a:pt x="46075" y="95060"/>
                  </a:lnTo>
                  <a:lnTo>
                    <a:pt x="67662" y="84075"/>
                  </a:lnTo>
                  <a:lnTo>
                    <a:pt x="83884" y="67495"/>
                  </a:lnTo>
                  <a:lnTo>
                    <a:pt x="94993" y="48427"/>
                  </a:lnTo>
                  <a:lnTo>
                    <a:pt x="97592" y="25135"/>
                  </a:lnTo>
                  <a:lnTo>
                    <a:pt x="96647" y="12373"/>
                  </a:lnTo>
                  <a:lnTo>
                    <a:pt x="91337" y="5034"/>
                  </a:lnTo>
                  <a:lnTo>
                    <a:pt x="83118" y="1312"/>
                  </a:lnTo>
                  <a:lnTo>
                    <a:pt x="72960" y="0"/>
                  </a:lnTo>
                  <a:lnTo>
                    <a:pt x="52314" y="4782"/>
                  </a:lnTo>
                  <a:lnTo>
                    <a:pt x="41894" y="9332"/>
                  </a:lnTo>
                  <a:lnTo>
                    <a:pt x="27198" y="23747"/>
                  </a:lnTo>
                  <a:lnTo>
                    <a:pt x="8232" y="61597"/>
                  </a:lnTo>
                  <a:lnTo>
                    <a:pt x="8027" y="103622"/>
                  </a:lnTo>
                  <a:lnTo>
                    <a:pt x="19610" y="159480"/>
                  </a:lnTo>
                  <a:lnTo>
                    <a:pt x="30552" y="178997"/>
                  </a:lnTo>
                  <a:lnTo>
                    <a:pt x="46334" y="192350"/>
                  </a:lnTo>
                  <a:lnTo>
                    <a:pt x="68710" y="203325"/>
                  </a:lnTo>
                  <a:lnTo>
                    <a:pt x="84227" y="2079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474906" y="618470"/>
              <a:ext cx="179727" cy="171168"/>
            </a:xfrm>
            <a:custGeom>
              <a:avLst/>
              <a:gdLst/>
              <a:ahLst/>
              <a:cxnLst/>
              <a:rect l="0" t="0" r="0" b="0"/>
              <a:pathLst>
                <a:path w="179727" h="171168">
                  <a:moveTo>
                    <a:pt x="127083" y="86939"/>
                  </a:moveTo>
                  <a:lnTo>
                    <a:pt x="127083" y="64582"/>
                  </a:lnTo>
                  <a:lnTo>
                    <a:pt x="115905" y="33911"/>
                  </a:lnTo>
                  <a:lnTo>
                    <a:pt x="101058" y="19307"/>
                  </a:lnTo>
                  <a:lnTo>
                    <a:pt x="69849" y="4509"/>
                  </a:lnTo>
                  <a:lnTo>
                    <a:pt x="57342" y="400"/>
                  </a:lnTo>
                  <a:lnTo>
                    <a:pt x="46664" y="0"/>
                  </a:lnTo>
                  <a:lnTo>
                    <a:pt x="28560" y="5796"/>
                  </a:lnTo>
                  <a:lnTo>
                    <a:pt x="12716" y="22409"/>
                  </a:lnTo>
                  <a:lnTo>
                    <a:pt x="5215" y="33391"/>
                  </a:lnTo>
                  <a:lnTo>
                    <a:pt x="0" y="58070"/>
                  </a:lnTo>
                  <a:lnTo>
                    <a:pt x="6184" y="106453"/>
                  </a:lnTo>
                  <a:lnTo>
                    <a:pt x="15352" y="139124"/>
                  </a:lnTo>
                  <a:lnTo>
                    <a:pt x="21011" y="147465"/>
                  </a:lnTo>
                  <a:lnTo>
                    <a:pt x="36656" y="159853"/>
                  </a:lnTo>
                  <a:lnTo>
                    <a:pt x="58428" y="163019"/>
                  </a:lnTo>
                  <a:lnTo>
                    <a:pt x="70784" y="162225"/>
                  </a:lnTo>
                  <a:lnTo>
                    <a:pt x="80192" y="158187"/>
                  </a:lnTo>
                  <a:lnTo>
                    <a:pt x="93765" y="144341"/>
                  </a:lnTo>
                  <a:lnTo>
                    <a:pt x="107983" y="116815"/>
                  </a:lnTo>
                  <a:lnTo>
                    <a:pt x="113180" y="113875"/>
                  </a:lnTo>
                  <a:lnTo>
                    <a:pt x="118985" y="115425"/>
                  </a:lnTo>
                  <a:lnTo>
                    <a:pt x="179726" y="1711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688394" y="610652"/>
              <a:ext cx="134695" cy="213611"/>
            </a:xfrm>
            <a:custGeom>
              <a:avLst/>
              <a:gdLst/>
              <a:ahLst/>
              <a:cxnLst/>
              <a:rect l="0" t="0" r="0" b="0"/>
              <a:pathLst>
                <a:path w="134695" h="213611">
                  <a:moveTo>
                    <a:pt x="8352" y="84228"/>
                  </a:moveTo>
                  <a:lnTo>
                    <a:pt x="23007" y="139369"/>
                  </a:lnTo>
                  <a:lnTo>
                    <a:pt x="40019" y="198984"/>
                  </a:lnTo>
                  <a:lnTo>
                    <a:pt x="44652" y="213610"/>
                  </a:lnTo>
                  <a:lnTo>
                    <a:pt x="20530" y="155333"/>
                  </a:lnTo>
                  <a:lnTo>
                    <a:pt x="2720" y="94632"/>
                  </a:lnTo>
                  <a:lnTo>
                    <a:pt x="0" y="68575"/>
                  </a:lnTo>
                  <a:lnTo>
                    <a:pt x="8150" y="44516"/>
                  </a:lnTo>
                  <a:lnTo>
                    <a:pt x="15236" y="33187"/>
                  </a:lnTo>
                  <a:lnTo>
                    <a:pt x="25810" y="25634"/>
                  </a:lnTo>
                  <a:lnTo>
                    <a:pt x="78567" y="10393"/>
                  </a:lnTo>
                  <a:lnTo>
                    <a:pt x="1346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9802031" y="404545"/>
            <a:ext cx="231714" cy="437735"/>
            <a:chOff x="9802031" y="404545"/>
            <a:chExt cx="231714" cy="437735"/>
          </a:xfrm>
        </p:grpSpPr>
        <p:sp>
          <p:nvSpPr>
            <p:cNvPr id="43" name="Freeform 42"/>
            <p:cNvSpPr/>
            <p:nvPr/>
          </p:nvSpPr>
          <p:spPr>
            <a:xfrm>
              <a:off x="9802031" y="404545"/>
              <a:ext cx="231714" cy="258751"/>
            </a:xfrm>
            <a:custGeom>
              <a:avLst/>
              <a:gdLst/>
              <a:ahLst/>
              <a:cxnLst/>
              <a:rect l="0" t="0" r="0" b="0"/>
              <a:pathLst>
                <a:path w="231714" h="258751">
                  <a:moveTo>
                    <a:pt x="0" y="6066"/>
                  </a:moveTo>
                  <a:lnTo>
                    <a:pt x="32452" y="0"/>
                  </a:lnTo>
                  <a:lnTo>
                    <a:pt x="89931" y="10625"/>
                  </a:lnTo>
                  <a:lnTo>
                    <a:pt x="151559" y="31056"/>
                  </a:lnTo>
                  <a:lnTo>
                    <a:pt x="203766" y="50690"/>
                  </a:lnTo>
                  <a:lnTo>
                    <a:pt x="220413" y="64503"/>
                  </a:lnTo>
                  <a:lnTo>
                    <a:pt x="231713" y="82341"/>
                  </a:lnTo>
                  <a:lnTo>
                    <a:pt x="231684" y="90841"/>
                  </a:lnTo>
                  <a:lnTo>
                    <a:pt x="228155" y="98848"/>
                  </a:lnTo>
                  <a:lnTo>
                    <a:pt x="214876" y="112813"/>
                  </a:lnTo>
                  <a:lnTo>
                    <a:pt x="158551" y="140109"/>
                  </a:lnTo>
                  <a:lnTo>
                    <a:pt x="142217" y="151818"/>
                  </a:lnTo>
                  <a:lnTo>
                    <a:pt x="130278" y="167941"/>
                  </a:lnTo>
                  <a:lnTo>
                    <a:pt x="125456" y="177154"/>
                  </a:lnTo>
                  <a:lnTo>
                    <a:pt x="123219" y="196749"/>
                  </a:lnTo>
                  <a:lnTo>
                    <a:pt x="136870" y="2587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959958" y="831751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94017" y="1010735"/>
            <a:ext cx="2954046" cy="536955"/>
            <a:chOff x="394017" y="1010735"/>
            <a:chExt cx="2954046" cy="536955"/>
          </a:xfrm>
        </p:grpSpPr>
        <p:sp>
          <p:nvSpPr>
            <p:cNvPr id="46" name="Freeform 45"/>
            <p:cNvSpPr/>
            <p:nvPr/>
          </p:nvSpPr>
          <p:spPr>
            <a:xfrm>
              <a:off x="394017" y="1021182"/>
              <a:ext cx="353507" cy="484394"/>
            </a:xfrm>
            <a:custGeom>
              <a:avLst/>
              <a:gdLst/>
              <a:ahLst/>
              <a:cxnLst/>
              <a:rect l="0" t="0" r="0" b="0"/>
              <a:pathLst>
                <a:path w="353507" h="484394">
                  <a:moveTo>
                    <a:pt x="6065" y="484393"/>
                  </a:moveTo>
                  <a:lnTo>
                    <a:pt x="0" y="451941"/>
                  </a:lnTo>
                  <a:lnTo>
                    <a:pt x="5036" y="394461"/>
                  </a:lnTo>
                  <a:lnTo>
                    <a:pt x="21503" y="338900"/>
                  </a:lnTo>
                  <a:lnTo>
                    <a:pt x="32346" y="289855"/>
                  </a:lnTo>
                  <a:lnTo>
                    <a:pt x="39723" y="227120"/>
                  </a:lnTo>
                  <a:lnTo>
                    <a:pt x="46509" y="174650"/>
                  </a:lnTo>
                  <a:lnTo>
                    <a:pt x="59412" y="116700"/>
                  </a:lnTo>
                  <a:lnTo>
                    <a:pt x="62687" y="105903"/>
                  </a:lnTo>
                  <a:lnTo>
                    <a:pt x="64870" y="104555"/>
                  </a:lnTo>
                  <a:lnTo>
                    <a:pt x="84494" y="160894"/>
                  </a:lnTo>
                  <a:lnTo>
                    <a:pt x="103489" y="216897"/>
                  </a:lnTo>
                  <a:lnTo>
                    <a:pt x="129425" y="262448"/>
                  </a:lnTo>
                  <a:lnTo>
                    <a:pt x="146290" y="277736"/>
                  </a:lnTo>
                  <a:lnTo>
                    <a:pt x="155700" y="283451"/>
                  </a:lnTo>
                  <a:lnTo>
                    <a:pt x="164314" y="283751"/>
                  </a:lnTo>
                  <a:lnTo>
                    <a:pt x="172396" y="280441"/>
                  </a:lnTo>
                  <a:lnTo>
                    <a:pt x="202177" y="255503"/>
                  </a:lnTo>
                  <a:lnTo>
                    <a:pt x="229304" y="201292"/>
                  </a:lnTo>
                  <a:lnTo>
                    <a:pt x="262541" y="139229"/>
                  </a:lnTo>
                  <a:lnTo>
                    <a:pt x="290391" y="87186"/>
                  </a:lnTo>
                  <a:lnTo>
                    <a:pt x="317032" y="24810"/>
                  </a:lnTo>
                  <a:lnTo>
                    <a:pt x="324817" y="1714"/>
                  </a:lnTo>
                  <a:lnTo>
                    <a:pt x="327361" y="0"/>
                  </a:lnTo>
                  <a:lnTo>
                    <a:pt x="330188" y="13693"/>
                  </a:lnTo>
                  <a:lnTo>
                    <a:pt x="332002" y="70144"/>
                  </a:lnTo>
                  <a:lnTo>
                    <a:pt x="332317" y="121577"/>
                  </a:lnTo>
                  <a:lnTo>
                    <a:pt x="331240" y="180750"/>
                  </a:lnTo>
                  <a:lnTo>
                    <a:pt x="326371" y="241566"/>
                  </a:lnTo>
                  <a:lnTo>
                    <a:pt x="330128" y="297151"/>
                  </a:lnTo>
                  <a:lnTo>
                    <a:pt x="332931" y="349495"/>
                  </a:lnTo>
                  <a:lnTo>
                    <a:pt x="343766" y="409696"/>
                  </a:lnTo>
                  <a:lnTo>
                    <a:pt x="350620" y="446273"/>
                  </a:lnTo>
                  <a:lnTo>
                    <a:pt x="353506" y="473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59049" y="1322267"/>
              <a:ext cx="214858" cy="172786"/>
            </a:xfrm>
            <a:custGeom>
              <a:avLst/>
              <a:gdLst/>
              <a:ahLst/>
              <a:cxnLst/>
              <a:rect l="0" t="0" r="0" b="0"/>
              <a:pathLst>
                <a:path w="214858" h="172786">
                  <a:moveTo>
                    <a:pt x="120101" y="99080"/>
                  </a:moveTo>
                  <a:lnTo>
                    <a:pt x="116981" y="56388"/>
                  </a:lnTo>
                  <a:lnTo>
                    <a:pt x="105528" y="25209"/>
                  </a:lnTo>
                  <a:lnTo>
                    <a:pt x="99857" y="14738"/>
                  </a:lnTo>
                  <a:lnTo>
                    <a:pt x="91397" y="7757"/>
                  </a:lnTo>
                  <a:lnTo>
                    <a:pt x="69519" y="0"/>
                  </a:lnTo>
                  <a:lnTo>
                    <a:pt x="59474" y="271"/>
                  </a:lnTo>
                  <a:lnTo>
                    <a:pt x="42073" y="6812"/>
                  </a:lnTo>
                  <a:lnTo>
                    <a:pt x="19122" y="29237"/>
                  </a:lnTo>
                  <a:lnTo>
                    <a:pt x="10881" y="51271"/>
                  </a:lnTo>
                  <a:lnTo>
                    <a:pt x="0" y="103544"/>
                  </a:lnTo>
                  <a:lnTo>
                    <a:pt x="1197" y="139397"/>
                  </a:lnTo>
                  <a:lnTo>
                    <a:pt x="9153" y="158333"/>
                  </a:lnTo>
                  <a:lnTo>
                    <a:pt x="14550" y="166658"/>
                  </a:lnTo>
                  <a:lnTo>
                    <a:pt x="21658" y="171038"/>
                  </a:lnTo>
                  <a:lnTo>
                    <a:pt x="38914" y="172785"/>
                  </a:lnTo>
                  <a:lnTo>
                    <a:pt x="73948" y="167192"/>
                  </a:lnTo>
                  <a:lnTo>
                    <a:pt x="94129" y="155088"/>
                  </a:lnTo>
                  <a:lnTo>
                    <a:pt x="109728" y="138010"/>
                  </a:lnTo>
                  <a:lnTo>
                    <a:pt x="120560" y="118722"/>
                  </a:lnTo>
                  <a:lnTo>
                    <a:pt x="126256" y="115684"/>
                  </a:lnTo>
                  <a:lnTo>
                    <a:pt x="132393" y="117168"/>
                  </a:lnTo>
                  <a:lnTo>
                    <a:pt x="185455" y="153594"/>
                  </a:lnTo>
                  <a:lnTo>
                    <a:pt x="214857" y="1622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116020" y="1126549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17938" y="48931"/>
                  </a:lnTo>
                  <a:lnTo>
                    <a:pt x="12724" y="96776"/>
                  </a:lnTo>
                  <a:lnTo>
                    <a:pt x="16552" y="154167"/>
                  </a:lnTo>
                  <a:lnTo>
                    <a:pt x="20167" y="216109"/>
                  </a:lnTo>
                  <a:lnTo>
                    <a:pt x="19624" y="266153"/>
                  </a:lnTo>
                  <a:lnTo>
                    <a:pt x="9552" y="32245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59283" y="1242362"/>
              <a:ext cx="114666" cy="221100"/>
            </a:xfrm>
            <a:custGeom>
              <a:avLst/>
              <a:gdLst/>
              <a:ahLst/>
              <a:cxnLst/>
              <a:rect l="0" t="0" r="0" b="0"/>
              <a:pathLst>
                <a:path w="114666" h="221100">
                  <a:moveTo>
                    <a:pt x="93608" y="0"/>
                  </a:moveTo>
                  <a:lnTo>
                    <a:pt x="30275" y="63333"/>
                  </a:lnTo>
                  <a:lnTo>
                    <a:pt x="2329" y="91279"/>
                  </a:lnTo>
                  <a:lnTo>
                    <a:pt x="0" y="99457"/>
                  </a:lnTo>
                  <a:lnTo>
                    <a:pt x="3651" y="117903"/>
                  </a:lnTo>
                  <a:lnTo>
                    <a:pt x="16193" y="134680"/>
                  </a:lnTo>
                  <a:lnTo>
                    <a:pt x="77889" y="185876"/>
                  </a:lnTo>
                  <a:lnTo>
                    <a:pt x="114665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73948" y="1283081"/>
              <a:ext cx="137022" cy="184963"/>
            </a:xfrm>
            <a:custGeom>
              <a:avLst/>
              <a:gdLst/>
              <a:ahLst/>
              <a:cxnLst/>
              <a:rect l="0" t="0" r="0" b="0"/>
              <a:pathLst>
                <a:path w="137022" h="184963">
                  <a:moveTo>
                    <a:pt x="0" y="117209"/>
                  </a:moveTo>
                  <a:lnTo>
                    <a:pt x="11178" y="106030"/>
                  </a:lnTo>
                  <a:lnTo>
                    <a:pt x="29144" y="100542"/>
                  </a:lnTo>
                  <a:lnTo>
                    <a:pt x="73217" y="91430"/>
                  </a:lnTo>
                  <a:lnTo>
                    <a:pt x="114548" y="69959"/>
                  </a:lnTo>
                  <a:lnTo>
                    <a:pt x="131239" y="56825"/>
                  </a:lnTo>
                  <a:lnTo>
                    <a:pt x="135456" y="47707"/>
                  </a:lnTo>
                  <a:lnTo>
                    <a:pt x="137021" y="25098"/>
                  </a:lnTo>
                  <a:lnTo>
                    <a:pt x="133462" y="16027"/>
                  </a:lnTo>
                  <a:lnTo>
                    <a:pt x="120147" y="2829"/>
                  </a:lnTo>
                  <a:lnTo>
                    <a:pt x="111684" y="11"/>
                  </a:lnTo>
                  <a:lnTo>
                    <a:pt x="92921" y="0"/>
                  </a:lnTo>
                  <a:lnTo>
                    <a:pt x="76003" y="7014"/>
                  </a:lnTo>
                  <a:lnTo>
                    <a:pt x="60685" y="19100"/>
                  </a:lnTo>
                  <a:lnTo>
                    <a:pt x="40077" y="45636"/>
                  </a:lnTo>
                  <a:lnTo>
                    <a:pt x="27212" y="76895"/>
                  </a:lnTo>
                  <a:lnTo>
                    <a:pt x="24050" y="114103"/>
                  </a:lnTo>
                  <a:lnTo>
                    <a:pt x="31172" y="147874"/>
                  </a:lnTo>
                  <a:lnTo>
                    <a:pt x="41540" y="169442"/>
                  </a:lnTo>
                  <a:lnTo>
                    <a:pt x="49920" y="176597"/>
                  </a:lnTo>
                  <a:lnTo>
                    <a:pt x="71710" y="184548"/>
                  </a:lnTo>
                  <a:lnTo>
                    <a:pt x="93872" y="184962"/>
                  </a:lnTo>
                  <a:lnTo>
                    <a:pt x="126342" y="180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97546" y="1316169"/>
              <a:ext cx="187056" cy="189407"/>
            </a:xfrm>
            <a:custGeom>
              <a:avLst/>
              <a:gdLst/>
              <a:ahLst/>
              <a:cxnLst/>
              <a:rect l="0" t="0" r="0" b="0"/>
              <a:pathLst>
                <a:path w="187056" h="189407">
                  <a:moveTo>
                    <a:pt x="123884" y="84121"/>
                  </a:moveTo>
                  <a:lnTo>
                    <a:pt x="115550" y="46643"/>
                  </a:lnTo>
                  <a:lnTo>
                    <a:pt x="111991" y="24180"/>
                  </a:lnTo>
                  <a:lnTo>
                    <a:pt x="102610" y="6398"/>
                  </a:lnTo>
                  <a:lnTo>
                    <a:pt x="94494" y="1890"/>
                  </a:lnTo>
                  <a:lnTo>
                    <a:pt x="72997" y="0"/>
                  </a:lnTo>
                  <a:lnTo>
                    <a:pt x="40176" y="11103"/>
                  </a:lnTo>
                  <a:lnTo>
                    <a:pt x="25069" y="25932"/>
                  </a:lnTo>
                  <a:lnTo>
                    <a:pt x="5839" y="64048"/>
                  </a:lnTo>
                  <a:lnTo>
                    <a:pt x="0" y="106119"/>
                  </a:lnTo>
                  <a:lnTo>
                    <a:pt x="4873" y="132502"/>
                  </a:lnTo>
                  <a:lnTo>
                    <a:pt x="9449" y="144451"/>
                  </a:lnTo>
                  <a:lnTo>
                    <a:pt x="23890" y="160847"/>
                  </a:lnTo>
                  <a:lnTo>
                    <a:pt x="32655" y="166857"/>
                  </a:lnTo>
                  <a:lnTo>
                    <a:pt x="40838" y="168524"/>
                  </a:lnTo>
                  <a:lnTo>
                    <a:pt x="48633" y="167296"/>
                  </a:lnTo>
                  <a:lnTo>
                    <a:pt x="56169" y="164137"/>
                  </a:lnTo>
                  <a:lnTo>
                    <a:pt x="67662" y="151269"/>
                  </a:lnTo>
                  <a:lnTo>
                    <a:pt x="104663" y="92802"/>
                  </a:lnTo>
                  <a:lnTo>
                    <a:pt x="107561" y="92248"/>
                  </a:lnTo>
                  <a:lnTo>
                    <a:pt x="129657" y="147697"/>
                  </a:lnTo>
                  <a:lnTo>
                    <a:pt x="142438" y="168529"/>
                  </a:lnTo>
                  <a:lnTo>
                    <a:pt x="150291" y="175488"/>
                  </a:lnTo>
                  <a:lnTo>
                    <a:pt x="187055" y="1894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58519" y="1010735"/>
              <a:ext cx="31451" cy="536955"/>
            </a:xfrm>
            <a:custGeom>
              <a:avLst/>
              <a:gdLst/>
              <a:ahLst/>
              <a:cxnLst/>
              <a:rect l="0" t="0" r="0" b="0"/>
              <a:pathLst>
                <a:path w="31451" h="536955">
                  <a:moveTo>
                    <a:pt x="31450" y="0"/>
                  </a:moveTo>
                  <a:lnTo>
                    <a:pt x="11664" y="52051"/>
                  </a:lnTo>
                  <a:lnTo>
                    <a:pt x="3360" y="101990"/>
                  </a:lnTo>
                  <a:lnTo>
                    <a:pt x="900" y="158901"/>
                  </a:lnTo>
                  <a:lnTo>
                    <a:pt x="325" y="203984"/>
                  </a:lnTo>
                  <a:lnTo>
                    <a:pt x="0" y="255672"/>
                  </a:lnTo>
                  <a:lnTo>
                    <a:pt x="3011" y="311939"/>
                  </a:lnTo>
                  <a:lnTo>
                    <a:pt x="8934" y="362785"/>
                  </a:lnTo>
                  <a:lnTo>
                    <a:pt x="9961" y="415158"/>
                  </a:lnTo>
                  <a:lnTo>
                    <a:pt x="10265" y="463951"/>
                  </a:lnTo>
                  <a:lnTo>
                    <a:pt x="10376" y="524105"/>
                  </a:lnTo>
                  <a:lnTo>
                    <a:pt x="10392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42570" y="1252891"/>
              <a:ext cx="326384" cy="20350"/>
            </a:xfrm>
            <a:custGeom>
              <a:avLst/>
              <a:gdLst/>
              <a:ahLst/>
              <a:cxnLst/>
              <a:rect l="0" t="0" r="0" b="0"/>
              <a:pathLst>
                <a:path w="326384" h="20350">
                  <a:moveTo>
                    <a:pt x="326383" y="0"/>
                  </a:moveTo>
                  <a:lnTo>
                    <a:pt x="267766" y="5589"/>
                  </a:lnTo>
                  <a:lnTo>
                    <a:pt x="207526" y="10722"/>
                  </a:lnTo>
                  <a:lnTo>
                    <a:pt x="153166" y="18669"/>
                  </a:lnTo>
                  <a:lnTo>
                    <a:pt x="103874" y="20349"/>
                  </a:lnTo>
                  <a:lnTo>
                    <a:pt x="40405" y="1532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59034" y="1360367"/>
              <a:ext cx="262604" cy="178955"/>
            </a:xfrm>
            <a:custGeom>
              <a:avLst/>
              <a:gdLst/>
              <a:ahLst/>
              <a:cxnLst/>
              <a:rect l="0" t="0" r="0" b="0"/>
              <a:pathLst>
                <a:path w="262604" h="178955">
                  <a:moveTo>
                    <a:pt x="104675" y="71508"/>
                  </a:moveTo>
                  <a:lnTo>
                    <a:pt x="110265" y="54741"/>
                  </a:lnTo>
                  <a:lnTo>
                    <a:pt x="109889" y="37150"/>
                  </a:lnTo>
                  <a:lnTo>
                    <a:pt x="108151" y="27546"/>
                  </a:lnTo>
                  <a:lnTo>
                    <a:pt x="96862" y="10635"/>
                  </a:lnTo>
                  <a:lnTo>
                    <a:pt x="88938" y="2850"/>
                  </a:lnTo>
                  <a:lnTo>
                    <a:pt x="78976" y="0"/>
                  </a:lnTo>
                  <a:lnTo>
                    <a:pt x="55429" y="3072"/>
                  </a:lnTo>
                  <a:lnTo>
                    <a:pt x="27043" y="17956"/>
                  </a:lnTo>
                  <a:lnTo>
                    <a:pt x="3814" y="37183"/>
                  </a:lnTo>
                  <a:lnTo>
                    <a:pt x="0" y="47455"/>
                  </a:lnTo>
                  <a:lnTo>
                    <a:pt x="221" y="88688"/>
                  </a:lnTo>
                  <a:lnTo>
                    <a:pt x="8865" y="129891"/>
                  </a:lnTo>
                  <a:lnTo>
                    <a:pt x="19589" y="153608"/>
                  </a:lnTo>
                  <a:lnTo>
                    <a:pt x="35274" y="169608"/>
                  </a:lnTo>
                  <a:lnTo>
                    <a:pt x="44370" y="175513"/>
                  </a:lnTo>
                  <a:lnTo>
                    <a:pt x="63835" y="178954"/>
                  </a:lnTo>
                  <a:lnTo>
                    <a:pt x="73939" y="178234"/>
                  </a:lnTo>
                  <a:lnTo>
                    <a:pt x="91405" y="171194"/>
                  </a:lnTo>
                  <a:lnTo>
                    <a:pt x="106966" y="159097"/>
                  </a:lnTo>
                  <a:lnTo>
                    <a:pt x="127711" y="131386"/>
                  </a:lnTo>
                  <a:lnTo>
                    <a:pt x="137530" y="107089"/>
                  </a:lnTo>
                  <a:lnTo>
                    <a:pt x="141786" y="102248"/>
                  </a:lnTo>
                  <a:lnTo>
                    <a:pt x="145794" y="102530"/>
                  </a:lnTo>
                  <a:lnTo>
                    <a:pt x="193955" y="157489"/>
                  </a:lnTo>
                  <a:lnTo>
                    <a:pt x="212205" y="167434"/>
                  </a:lnTo>
                  <a:lnTo>
                    <a:pt x="232015" y="169514"/>
                  </a:lnTo>
                  <a:lnTo>
                    <a:pt x="262603" y="1662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47633" y="1189720"/>
              <a:ext cx="181118" cy="343762"/>
            </a:xfrm>
            <a:custGeom>
              <a:avLst/>
              <a:gdLst/>
              <a:ahLst/>
              <a:cxnLst/>
              <a:rect l="0" t="0" r="0" b="0"/>
              <a:pathLst>
                <a:path w="181118" h="343762">
                  <a:moveTo>
                    <a:pt x="5589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5132" y="127783"/>
                  </a:lnTo>
                  <a:lnTo>
                    <a:pt x="5499" y="191227"/>
                  </a:lnTo>
                  <a:lnTo>
                    <a:pt x="11152" y="240194"/>
                  </a:lnTo>
                  <a:lnTo>
                    <a:pt x="16307" y="299566"/>
                  </a:lnTo>
                  <a:lnTo>
                    <a:pt x="21893" y="328186"/>
                  </a:lnTo>
                  <a:lnTo>
                    <a:pt x="21138" y="327585"/>
                  </a:lnTo>
                  <a:lnTo>
                    <a:pt x="19465" y="323675"/>
                  </a:lnTo>
                  <a:lnTo>
                    <a:pt x="25184" y="284947"/>
                  </a:lnTo>
                  <a:lnTo>
                    <a:pt x="35442" y="254054"/>
                  </a:lnTo>
                  <a:lnTo>
                    <a:pt x="46543" y="237305"/>
                  </a:lnTo>
                  <a:lnTo>
                    <a:pt x="55119" y="231903"/>
                  </a:lnTo>
                  <a:lnTo>
                    <a:pt x="77125" y="225900"/>
                  </a:lnTo>
                  <a:lnTo>
                    <a:pt x="102504" y="229472"/>
                  </a:lnTo>
                  <a:lnTo>
                    <a:pt x="151335" y="250828"/>
                  </a:lnTo>
                  <a:lnTo>
                    <a:pt x="167071" y="267067"/>
                  </a:lnTo>
                  <a:lnTo>
                    <a:pt x="176795" y="287152"/>
                  </a:lnTo>
                  <a:lnTo>
                    <a:pt x="181117" y="311677"/>
                  </a:lnTo>
                  <a:lnTo>
                    <a:pt x="178759" y="321258"/>
                  </a:lnTo>
                  <a:lnTo>
                    <a:pt x="173679" y="328816"/>
                  </a:lnTo>
                  <a:lnTo>
                    <a:pt x="166782" y="335024"/>
                  </a:lnTo>
                  <a:lnTo>
                    <a:pt x="146641" y="341922"/>
                  </a:lnTo>
                  <a:lnTo>
                    <a:pt x="134719" y="343761"/>
                  </a:lnTo>
                  <a:lnTo>
                    <a:pt x="112114" y="339566"/>
                  </a:lnTo>
                  <a:lnTo>
                    <a:pt x="5823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84849" y="1189720"/>
              <a:ext cx="27097" cy="294799"/>
            </a:xfrm>
            <a:custGeom>
              <a:avLst/>
              <a:gdLst/>
              <a:ahLst/>
              <a:cxnLst/>
              <a:rect l="0" t="0" r="0" b="0"/>
              <a:pathLst>
                <a:path w="27097" h="294799">
                  <a:moveTo>
                    <a:pt x="0" y="0"/>
                  </a:moveTo>
                  <a:lnTo>
                    <a:pt x="7236" y="27556"/>
                  </a:lnTo>
                  <a:lnTo>
                    <a:pt x="12998" y="80659"/>
                  </a:lnTo>
                  <a:lnTo>
                    <a:pt x="19465" y="131226"/>
                  </a:lnTo>
                  <a:lnTo>
                    <a:pt x="20743" y="193510"/>
                  </a:lnTo>
                  <a:lnTo>
                    <a:pt x="24115" y="252087"/>
                  </a:lnTo>
                  <a:lnTo>
                    <a:pt x="27096" y="275815"/>
                  </a:lnTo>
                  <a:lnTo>
                    <a:pt x="26253" y="282143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16435" y="1329666"/>
              <a:ext cx="231628" cy="161219"/>
            </a:xfrm>
            <a:custGeom>
              <a:avLst/>
              <a:gdLst/>
              <a:ahLst/>
              <a:cxnLst/>
              <a:rect l="0" t="0" r="0" b="0"/>
              <a:pathLst>
                <a:path w="231628" h="161219">
                  <a:moveTo>
                    <a:pt x="0" y="133795"/>
                  </a:moveTo>
                  <a:lnTo>
                    <a:pt x="11178" y="117027"/>
                  </a:lnTo>
                  <a:lnTo>
                    <a:pt x="26025" y="105675"/>
                  </a:lnTo>
                  <a:lnTo>
                    <a:pt x="84664" y="81456"/>
                  </a:lnTo>
                  <a:lnTo>
                    <a:pt x="135758" y="62475"/>
                  </a:lnTo>
                  <a:lnTo>
                    <a:pt x="160068" y="43513"/>
                  </a:lnTo>
                  <a:lnTo>
                    <a:pt x="174866" y="25819"/>
                  </a:lnTo>
                  <a:lnTo>
                    <a:pt x="176239" y="18527"/>
                  </a:lnTo>
                  <a:lnTo>
                    <a:pt x="173644" y="12496"/>
                  </a:lnTo>
                  <a:lnTo>
                    <a:pt x="168405" y="7305"/>
                  </a:lnTo>
                  <a:lnTo>
                    <a:pt x="150106" y="1538"/>
                  </a:lnTo>
                  <a:lnTo>
                    <a:pt x="138675" y="0"/>
                  </a:lnTo>
                  <a:lnTo>
                    <a:pt x="119735" y="4530"/>
                  </a:lnTo>
                  <a:lnTo>
                    <a:pt x="88512" y="26503"/>
                  </a:lnTo>
                  <a:lnTo>
                    <a:pt x="77163" y="45945"/>
                  </a:lnTo>
                  <a:lnTo>
                    <a:pt x="67317" y="83199"/>
                  </a:lnTo>
                  <a:lnTo>
                    <a:pt x="65935" y="96554"/>
                  </a:lnTo>
                  <a:lnTo>
                    <a:pt x="70639" y="117633"/>
                  </a:lnTo>
                  <a:lnTo>
                    <a:pt x="92722" y="150230"/>
                  </a:lnTo>
                  <a:lnTo>
                    <a:pt x="112179" y="158647"/>
                  </a:lnTo>
                  <a:lnTo>
                    <a:pt x="135256" y="161218"/>
                  </a:lnTo>
                  <a:lnTo>
                    <a:pt x="194890" y="155921"/>
                  </a:lnTo>
                  <a:lnTo>
                    <a:pt x="231627" y="1548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76068" y="1757601"/>
            <a:ext cx="6952384" cy="652768"/>
            <a:chOff x="76068" y="1757601"/>
            <a:chExt cx="6952384" cy="652768"/>
          </a:xfrm>
        </p:grpSpPr>
        <p:sp>
          <p:nvSpPr>
            <p:cNvPr id="59" name="Freeform 58"/>
            <p:cNvSpPr/>
            <p:nvPr/>
          </p:nvSpPr>
          <p:spPr>
            <a:xfrm>
              <a:off x="76068" y="1778658"/>
              <a:ext cx="182549" cy="247766"/>
            </a:xfrm>
            <a:custGeom>
              <a:avLst/>
              <a:gdLst/>
              <a:ahLst/>
              <a:cxnLst/>
              <a:rect l="0" t="0" r="0" b="0"/>
              <a:pathLst>
                <a:path w="182549" h="247766">
                  <a:moveTo>
                    <a:pt x="147399" y="0"/>
                  </a:moveTo>
                  <a:lnTo>
                    <a:pt x="152988" y="58616"/>
                  </a:lnTo>
                  <a:lnTo>
                    <a:pt x="165357" y="111620"/>
                  </a:lnTo>
                  <a:lnTo>
                    <a:pt x="182548" y="173493"/>
                  </a:lnTo>
                  <a:lnTo>
                    <a:pt x="181860" y="208942"/>
                  </a:lnTo>
                  <a:lnTo>
                    <a:pt x="174023" y="227784"/>
                  </a:lnTo>
                  <a:lnTo>
                    <a:pt x="168658" y="236084"/>
                  </a:lnTo>
                  <a:lnTo>
                    <a:pt x="160402" y="241617"/>
                  </a:lnTo>
                  <a:lnTo>
                    <a:pt x="138750" y="247765"/>
                  </a:lnTo>
                  <a:lnTo>
                    <a:pt x="105842" y="245637"/>
                  </a:lnTo>
                  <a:lnTo>
                    <a:pt x="44382" y="231161"/>
                  </a:lnTo>
                  <a:lnTo>
                    <a:pt x="17440" y="220960"/>
                  </a:lnTo>
                  <a:lnTo>
                    <a:pt x="0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18181" y="1757601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0592" y="14654"/>
                  </a:lnTo>
                  <a:lnTo>
                    <a:pt x="131971" y="27027"/>
                  </a:lnTo>
                  <a:lnTo>
                    <a:pt x="74119" y="30685"/>
                  </a:lnTo>
                  <a:lnTo>
                    <a:pt x="34830" y="3131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6736" y="1897592"/>
              <a:ext cx="182058" cy="113926"/>
            </a:xfrm>
            <a:custGeom>
              <a:avLst/>
              <a:gdLst/>
              <a:ahLst/>
              <a:cxnLst/>
              <a:rect l="0" t="0" r="0" b="0"/>
              <a:pathLst>
                <a:path w="182058" h="113926">
                  <a:moveTo>
                    <a:pt x="118886" y="17936"/>
                  </a:moveTo>
                  <a:lnTo>
                    <a:pt x="107708" y="6758"/>
                  </a:lnTo>
                  <a:lnTo>
                    <a:pt x="89742" y="1270"/>
                  </a:lnTo>
                  <a:lnTo>
                    <a:pt x="67329" y="0"/>
                  </a:lnTo>
                  <a:lnTo>
                    <a:pt x="45669" y="3335"/>
                  </a:lnTo>
                  <a:lnTo>
                    <a:pt x="27464" y="14956"/>
                  </a:lnTo>
                  <a:lnTo>
                    <a:pt x="12743" y="31820"/>
                  </a:lnTo>
                  <a:lnTo>
                    <a:pt x="2302" y="51013"/>
                  </a:lnTo>
                  <a:lnTo>
                    <a:pt x="0" y="74361"/>
                  </a:lnTo>
                  <a:lnTo>
                    <a:pt x="1025" y="87138"/>
                  </a:lnTo>
                  <a:lnTo>
                    <a:pt x="5217" y="96826"/>
                  </a:lnTo>
                  <a:lnTo>
                    <a:pt x="19234" y="110710"/>
                  </a:lnTo>
                  <a:lnTo>
                    <a:pt x="27885" y="113711"/>
                  </a:lnTo>
                  <a:lnTo>
                    <a:pt x="46856" y="113925"/>
                  </a:lnTo>
                  <a:lnTo>
                    <a:pt x="63866" y="107001"/>
                  </a:lnTo>
                  <a:lnTo>
                    <a:pt x="115238" y="63227"/>
                  </a:lnTo>
                  <a:lnTo>
                    <a:pt x="121133" y="63337"/>
                  </a:lnTo>
                  <a:lnTo>
                    <a:pt x="126234" y="68091"/>
                  </a:lnTo>
                  <a:lnTo>
                    <a:pt x="137360" y="83511"/>
                  </a:lnTo>
                  <a:lnTo>
                    <a:pt x="161015" y="103006"/>
                  </a:lnTo>
                  <a:lnTo>
                    <a:pt x="182057" y="112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0907" y="1890204"/>
              <a:ext cx="133978" cy="120081"/>
            </a:xfrm>
            <a:custGeom>
              <a:avLst/>
              <a:gdLst/>
              <a:ahLst/>
              <a:cxnLst/>
              <a:rect l="0" t="0" r="0" b="0"/>
              <a:pathLst>
                <a:path w="133978" h="120081">
                  <a:moveTo>
                    <a:pt x="0" y="46381"/>
                  </a:moveTo>
                  <a:lnTo>
                    <a:pt x="9065" y="104998"/>
                  </a:lnTo>
                  <a:lnTo>
                    <a:pt x="8383" y="110025"/>
                  </a:lnTo>
                  <a:lnTo>
                    <a:pt x="6759" y="109867"/>
                  </a:lnTo>
                  <a:lnTo>
                    <a:pt x="4506" y="106253"/>
                  </a:lnTo>
                  <a:lnTo>
                    <a:pt x="1335" y="78809"/>
                  </a:lnTo>
                  <a:lnTo>
                    <a:pt x="5985" y="46630"/>
                  </a:lnTo>
                  <a:lnTo>
                    <a:pt x="20361" y="14869"/>
                  </a:lnTo>
                  <a:lnTo>
                    <a:pt x="28782" y="7826"/>
                  </a:lnTo>
                  <a:lnTo>
                    <a:pt x="50617" y="0"/>
                  </a:lnTo>
                  <a:lnTo>
                    <a:pt x="72799" y="2760"/>
                  </a:lnTo>
                  <a:lnTo>
                    <a:pt x="93187" y="12956"/>
                  </a:lnTo>
                  <a:lnTo>
                    <a:pt x="110047" y="29186"/>
                  </a:lnTo>
                  <a:lnTo>
                    <a:pt x="127103" y="58054"/>
                  </a:lnTo>
                  <a:lnTo>
                    <a:pt x="133977" y="94423"/>
                  </a:lnTo>
                  <a:lnTo>
                    <a:pt x="132602" y="102976"/>
                  </a:lnTo>
                  <a:lnTo>
                    <a:pt x="129345" y="108677"/>
                  </a:lnTo>
                  <a:lnTo>
                    <a:pt x="115814" y="1200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051384" y="1757601"/>
              <a:ext cx="140705" cy="273742"/>
            </a:xfrm>
            <a:custGeom>
              <a:avLst/>
              <a:gdLst/>
              <a:ahLst/>
              <a:cxnLst/>
              <a:rect l="0" t="0" r="0" b="0"/>
              <a:pathLst>
                <a:path w="140705" h="273742">
                  <a:moveTo>
                    <a:pt x="56476" y="273741"/>
                  </a:moveTo>
                  <a:lnTo>
                    <a:pt x="38518" y="212630"/>
                  </a:lnTo>
                  <a:lnTo>
                    <a:pt x="27929" y="162623"/>
                  </a:lnTo>
                  <a:lnTo>
                    <a:pt x="23902" y="133108"/>
                  </a:lnTo>
                  <a:lnTo>
                    <a:pt x="1349" y="74590"/>
                  </a:lnTo>
                  <a:lnTo>
                    <a:pt x="0" y="53038"/>
                  </a:lnTo>
                  <a:lnTo>
                    <a:pt x="4470" y="32931"/>
                  </a:lnTo>
                  <a:lnTo>
                    <a:pt x="14255" y="16195"/>
                  </a:lnTo>
                  <a:lnTo>
                    <a:pt x="22480" y="10797"/>
                  </a:lnTo>
                  <a:lnTo>
                    <a:pt x="56412" y="3199"/>
                  </a:lnTo>
                  <a:lnTo>
                    <a:pt x="106680" y="631"/>
                  </a:lnTo>
                  <a:lnTo>
                    <a:pt x="1407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086804" y="1915528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2467" y="17959"/>
                  </a:lnTo>
                  <a:lnTo>
                    <a:pt x="31342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61895" y="1891041"/>
              <a:ext cx="117174" cy="129773"/>
            </a:xfrm>
            <a:custGeom>
              <a:avLst/>
              <a:gdLst/>
              <a:ahLst/>
              <a:cxnLst/>
              <a:rect l="0" t="0" r="0" b="0"/>
              <a:pathLst>
                <a:path w="117174" h="129773">
                  <a:moveTo>
                    <a:pt x="3893" y="56073"/>
                  </a:moveTo>
                  <a:lnTo>
                    <a:pt x="46585" y="59192"/>
                  </a:lnTo>
                  <a:lnTo>
                    <a:pt x="56921" y="61662"/>
                  </a:lnTo>
                  <a:lnTo>
                    <a:pt x="77764" y="58167"/>
                  </a:lnTo>
                  <a:lnTo>
                    <a:pt x="106109" y="43045"/>
                  </a:lnTo>
                  <a:lnTo>
                    <a:pt x="114151" y="36859"/>
                  </a:lnTo>
                  <a:lnTo>
                    <a:pt x="117173" y="30396"/>
                  </a:lnTo>
                  <a:lnTo>
                    <a:pt x="116847" y="23747"/>
                  </a:lnTo>
                  <a:lnTo>
                    <a:pt x="114291" y="16975"/>
                  </a:lnTo>
                  <a:lnTo>
                    <a:pt x="102092" y="6330"/>
                  </a:lnTo>
                  <a:lnTo>
                    <a:pt x="93925" y="1854"/>
                  </a:lnTo>
                  <a:lnTo>
                    <a:pt x="72373" y="0"/>
                  </a:lnTo>
                  <a:lnTo>
                    <a:pt x="49536" y="4246"/>
                  </a:lnTo>
                  <a:lnTo>
                    <a:pt x="31588" y="13931"/>
                  </a:lnTo>
                  <a:lnTo>
                    <a:pt x="18932" y="29154"/>
                  </a:lnTo>
                  <a:lnTo>
                    <a:pt x="1274" y="67523"/>
                  </a:lnTo>
                  <a:lnTo>
                    <a:pt x="0" y="88068"/>
                  </a:lnTo>
                  <a:lnTo>
                    <a:pt x="1297" y="98460"/>
                  </a:lnTo>
                  <a:lnTo>
                    <a:pt x="6842" y="106558"/>
                  </a:lnTo>
                  <a:lnTo>
                    <a:pt x="25481" y="118675"/>
                  </a:lnTo>
                  <a:lnTo>
                    <a:pt x="73235" y="127580"/>
                  </a:lnTo>
                  <a:lnTo>
                    <a:pt x="109178" y="129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44773" y="1768130"/>
              <a:ext cx="197248" cy="302164"/>
            </a:xfrm>
            <a:custGeom>
              <a:avLst/>
              <a:gdLst/>
              <a:ahLst/>
              <a:cxnLst/>
              <a:rect l="0" t="0" r="0" b="0"/>
              <a:pathLst>
                <a:path w="197248" h="302164">
                  <a:moveTo>
                    <a:pt x="0" y="0"/>
                  </a:moveTo>
                  <a:lnTo>
                    <a:pt x="16788" y="62280"/>
                  </a:lnTo>
                  <a:lnTo>
                    <a:pt x="20213" y="119450"/>
                  </a:lnTo>
                  <a:lnTo>
                    <a:pt x="20890" y="181132"/>
                  </a:lnTo>
                  <a:lnTo>
                    <a:pt x="26248" y="241051"/>
                  </a:lnTo>
                  <a:lnTo>
                    <a:pt x="24518" y="251948"/>
                  </a:lnTo>
                  <a:lnTo>
                    <a:pt x="23364" y="254533"/>
                  </a:lnTo>
                  <a:lnTo>
                    <a:pt x="21740" y="235814"/>
                  </a:lnTo>
                  <a:lnTo>
                    <a:pt x="21360" y="213210"/>
                  </a:lnTo>
                  <a:lnTo>
                    <a:pt x="27431" y="193806"/>
                  </a:lnTo>
                  <a:lnTo>
                    <a:pt x="50392" y="162285"/>
                  </a:lnTo>
                  <a:lnTo>
                    <a:pt x="69969" y="154015"/>
                  </a:lnTo>
                  <a:lnTo>
                    <a:pt x="94268" y="151509"/>
                  </a:lnTo>
                  <a:lnTo>
                    <a:pt x="120666" y="154295"/>
                  </a:lnTo>
                  <a:lnTo>
                    <a:pt x="141756" y="162552"/>
                  </a:lnTo>
                  <a:lnTo>
                    <a:pt x="174360" y="186916"/>
                  </a:lnTo>
                  <a:lnTo>
                    <a:pt x="190612" y="212920"/>
                  </a:lnTo>
                  <a:lnTo>
                    <a:pt x="197247" y="248441"/>
                  </a:lnTo>
                  <a:lnTo>
                    <a:pt x="192560" y="268735"/>
                  </a:lnTo>
                  <a:lnTo>
                    <a:pt x="188035" y="277423"/>
                  </a:lnTo>
                  <a:lnTo>
                    <a:pt x="173648" y="290195"/>
                  </a:lnTo>
                  <a:lnTo>
                    <a:pt x="154386" y="298601"/>
                  </a:lnTo>
                  <a:lnTo>
                    <a:pt x="119573" y="302163"/>
                  </a:lnTo>
                  <a:lnTo>
                    <a:pt x="84228" y="29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60669" y="1796389"/>
              <a:ext cx="200042" cy="287596"/>
            </a:xfrm>
            <a:custGeom>
              <a:avLst/>
              <a:gdLst/>
              <a:ahLst/>
              <a:cxnLst/>
              <a:rect l="0" t="0" r="0" b="0"/>
              <a:pathLst>
                <a:path w="200042" h="287596">
                  <a:moveTo>
                    <a:pt x="0" y="256009"/>
                  </a:moveTo>
                  <a:lnTo>
                    <a:pt x="17958" y="202134"/>
                  </a:lnTo>
                  <a:lnTo>
                    <a:pt x="28547" y="157890"/>
                  </a:lnTo>
                  <a:lnTo>
                    <a:pt x="39591" y="99026"/>
                  </a:lnTo>
                  <a:lnTo>
                    <a:pt x="51343" y="35947"/>
                  </a:lnTo>
                  <a:lnTo>
                    <a:pt x="58061" y="69175"/>
                  </a:lnTo>
                  <a:lnTo>
                    <a:pt x="72835" y="93286"/>
                  </a:lnTo>
                  <a:lnTo>
                    <a:pt x="92031" y="115248"/>
                  </a:lnTo>
                  <a:lnTo>
                    <a:pt x="99958" y="118885"/>
                  </a:lnTo>
                  <a:lnTo>
                    <a:pt x="118125" y="119806"/>
                  </a:lnTo>
                  <a:lnTo>
                    <a:pt x="126713" y="116074"/>
                  </a:lnTo>
                  <a:lnTo>
                    <a:pt x="142495" y="102569"/>
                  </a:lnTo>
                  <a:lnTo>
                    <a:pt x="170520" y="58067"/>
                  </a:lnTo>
                  <a:lnTo>
                    <a:pt x="193757" y="0"/>
                  </a:lnTo>
                  <a:lnTo>
                    <a:pt x="190040" y="53033"/>
                  </a:lnTo>
                  <a:lnTo>
                    <a:pt x="189617" y="108724"/>
                  </a:lnTo>
                  <a:lnTo>
                    <a:pt x="189534" y="164785"/>
                  </a:lnTo>
                  <a:lnTo>
                    <a:pt x="190687" y="220919"/>
                  </a:lnTo>
                  <a:lnTo>
                    <a:pt x="197847" y="267709"/>
                  </a:lnTo>
                  <a:lnTo>
                    <a:pt x="200041" y="287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31575" y="1955673"/>
              <a:ext cx="139706" cy="135171"/>
            </a:xfrm>
            <a:custGeom>
              <a:avLst/>
              <a:gdLst/>
              <a:ahLst/>
              <a:cxnLst/>
              <a:rect l="0" t="0" r="0" b="0"/>
              <a:pathLst>
                <a:path w="139706" h="135171">
                  <a:moveTo>
                    <a:pt x="76534" y="33554"/>
                  </a:moveTo>
                  <a:lnTo>
                    <a:pt x="70945" y="16787"/>
                  </a:lnTo>
                  <a:lnTo>
                    <a:pt x="58842" y="5435"/>
                  </a:lnTo>
                  <a:lnTo>
                    <a:pt x="50702" y="770"/>
                  </a:lnTo>
                  <a:lnTo>
                    <a:pt x="42935" y="0"/>
                  </a:lnTo>
                  <a:lnTo>
                    <a:pt x="28066" y="5383"/>
                  </a:lnTo>
                  <a:lnTo>
                    <a:pt x="16778" y="18695"/>
                  </a:lnTo>
                  <a:lnTo>
                    <a:pt x="0" y="61425"/>
                  </a:lnTo>
                  <a:lnTo>
                    <a:pt x="175" y="101214"/>
                  </a:lnTo>
                  <a:lnTo>
                    <a:pt x="7892" y="122507"/>
                  </a:lnTo>
                  <a:lnTo>
                    <a:pt x="13225" y="131461"/>
                  </a:lnTo>
                  <a:lnTo>
                    <a:pt x="19120" y="135090"/>
                  </a:lnTo>
                  <a:lnTo>
                    <a:pt x="25390" y="135170"/>
                  </a:lnTo>
                  <a:lnTo>
                    <a:pt x="31910" y="132884"/>
                  </a:lnTo>
                  <a:lnTo>
                    <a:pt x="52264" y="112898"/>
                  </a:lnTo>
                  <a:lnTo>
                    <a:pt x="73113" y="84750"/>
                  </a:lnTo>
                  <a:lnTo>
                    <a:pt x="78933" y="81723"/>
                  </a:lnTo>
                  <a:lnTo>
                    <a:pt x="83982" y="83214"/>
                  </a:lnTo>
                  <a:lnTo>
                    <a:pt x="112610" y="109418"/>
                  </a:lnTo>
                  <a:lnTo>
                    <a:pt x="139705" y="117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13394" y="1947114"/>
              <a:ext cx="115815" cy="149848"/>
            </a:xfrm>
            <a:custGeom>
              <a:avLst/>
              <a:gdLst/>
              <a:ahLst/>
              <a:cxnLst/>
              <a:rect l="0" t="0" r="0" b="0"/>
              <a:pathLst>
                <a:path w="115815" h="149848">
                  <a:moveTo>
                    <a:pt x="0" y="42114"/>
                  </a:moveTo>
                  <a:lnTo>
                    <a:pt x="17958" y="95989"/>
                  </a:lnTo>
                  <a:lnTo>
                    <a:pt x="36301" y="149847"/>
                  </a:lnTo>
                  <a:lnTo>
                    <a:pt x="26751" y="93770"/>
                  </a:lnTo>
                  <a:lnTo>
                    <a:pt x="36220" y="52448"/>
                  </a:lnTo>
                  <a:lnTo>
                    <a:pt x="51546" y="26588"/>
                  </a:lnTo>
                  <a:lnTo>
                    <a:pt x="70483" y="1454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39819" y="1783803"/>
              <a:ext cx="210571" cy="321239"/>
            </a:xfrm>
            <a:custGeom>
              <a:avLst/>
              <a:gdLst/>
              <a:ahLst/>
              <a:cxnLst/>
              <a:rect l="0" t="0" r="0" b="0"/>
              <a:pathLst>
                <a:path w="210571" h="321239">
                  <a:moveTo>
                    <a:pt x="0" y="310710"/>
                  </a:moveTo>
                  <a:lnTo>
                    <a:pt x="15641" y="284324"/>
                  </a:lnTo>
                  <a:lnTo>
                    <a:pt x="34844" y="221808"/>
                  </a:lnTo>
                  <a:lnTo>
                    <a:pt x="52610" y="160962"/>
                  </a:lnTo>
                  <a:lnTo>
                    <a:pt x="66674" y="106695"/>
                  </a:lnTo>
                  <a:lnTo>
                    <a:pt x="87347" y="48360"/>
                  </a:lnTo>
                  <a:lnTo>
                    <a:pt x="107331" y="5554"/>
                  </a:lnTo>
                  <a:lnTo>
                    <a:pt x="112498" y="818"/>
                  </a:lnTo>
                  <a:lnTo>
                    <a:pt x="118283" y="0"/>
                  </a:lnTo>
                  <a:lnTo>
                    <a:pt x="124479" y="1794"/>
                  </a:lnTo>
                  <a:lnTo>
                    <a:pt x="129779" y="6500"/>
                  </a:lnTo>
                  <a:lnTo>
                    <a:pt x="138788" y="21087"/>
                  </a:lnTo>
                  <a:lnTo>
                    <a:pt x="154104" y="74689"/>
                  </a:lnTo>
                  <a:lnTo>
                    <a:pt x="168394" y="128431"/>
                  </a:lnTo>
                  <a:lnTo>
                    <a:pt x="184825" y="185104"/>
                  </a:lnTo>
                  <a:lnTo>
                    <a:pt x="194485" y="246018"/>
                  </a:lnTo>
                  <a:lnTo>
                    <a:pt x="207643" y="296861"/>
                  </a:lnTo>
                  <a:lnTo>
                    <a:pt x="210570" y="321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24047" y="2016900"/>
              <a:ext cx="115815" cy="24971"/>
            </a:xfrm>
            <a:custGeom>
              <a:avLst/>
              <a:gdLst/>
              <a:ahLst/>
              <a:cxnLst/>
              <a:rect l="0" t="0" r="0" b="0"/>
              <a:pathLst>
                <a:path w="115815" h="24971">
                  <a:moveTo>
                    <a:pt x="115814" y="24970"/>
                  </a:moveTo>
                  <a:lnTo>
                    <a:pt x="97833" y="9329"/>
                  </a:lnTo>
                  <a:lnTo>
                    <a:pt x="80916" y="1251"/>
                  </a:lnTo>
                  <a:lnTo>
                    <a:pt x="61699" y="0"/>
                  </a:lnTo>
                  <a:lnTo>
                    <a:pt x="0" y="3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95408" y="1976596"/>
              <a:ext cx="116035" cy="231621"/>
            </a:xfrm>
            <a:custGeom>
              <a:avLst/>
              <a:gdLst/>
              <a:ahLst/>
              <a:cxnLst/>
              <a:rect l="0" t="0" r="0" b="0"/>
              <a:pathLst>
                <a:path w="116035" h="231621">
                  <a:moveTo>
                    <a:pt x="39209" y="96859"/>
                  </a:moveTo>
                  <a:lnTo>
                    <a:pt x="30876" y="134337"/>
                  </a:lnTo>
                  <a:lnTo>
                    <a:pt x="29114" y="185761"/>
                  </a:lnTo>
                  <a:lnTo>
                    <a:pt x="23220" y="227056"/>
                  </a:lnTo>
                  <a:lnTo>
                    <a:pt x="21531" y="231620"/>
                  </a:lnTo>
                  <a:lnTo>
                    <a:pt x="20405" y="229984"/>
                  </a:lnTo>
                  <a:lnTo>
                    <a:pt x="6897" y="173595"/>
                  </a:lnTo>
                  <a:lnTo>
                    <a:pt x="0" y="126225"/>
                  </a:lnTo>
                  <a:lnTo>
                    <a:pt x="3258" y="63406"/>
                  </a:lnTo>
                  <a:lnTo>
                    <a:pt x="17509" y="25726"/>
                  </a:lnTo>
                  <a:lnTo>
                    <a:pt x="33074" y="9482"/>
                  </a:lnTo>
                  <a:lnTo>
                    <a:pt x="42138" y="3513"/>
                  </a:lnTo>
                  <a:lnTo>
                    <a:pt x="61568" y="0"/>
                  </a:lnTo>
                  <a:lnTo>
                    <a:pt x="71663" y="701"/>
                  </a:lnTo>
                  <a:lnTo>
                    <a:pt x="89118" y="10838"/>
                  </a:lnTo>
                  <a:lnTo>
                    <a:pt x="103504" y="27042"/>
                  </a:lnTo>
                  <a:lnTo>
                    <a:pt x="113798" y="45942"/>
                  </a:lnTo>
                  <a:lnTo>
                    <a:pt x="116034" y="66041"/>
                  </a:lnTo>
                  <a:lnTo>
                    <a:pt x="114992" y="76314"/>
                  </a:lnTo>
                  <a:lnTo>
                    <a:pt x="110788" y="84332"/>
                  </a:lnTo>
                  <a:lnTo>
                    <a:pt x="96758" y="96361"/>
                  </a:lnTo>
                  <a:lnTo>
                    <a:pt x="49738" y="1179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82016" y="1968171"/>
              <a:ext cx="94758" cy="119689"/>
            </a:xfrm>
            <a:custGeom>
              <a:avLst/>
              <a:gdLst/>
              <a:ahLst/>
              <a:cxnLst/>
              <a:rect l="0" t="0" r="0" b="0"/>
              <a:pathLst>
                <a:path w="94758" h="119689">
                  <a:moveTo>
                    <a:pt x="0" y="42114"/>
                  </a:moveTo>
                  <a:lnTo>
                    <a:pt x="17959" y="95989"/>
                  </a:lnTo>
                  <a:lnTo>
                    <a:pt x="25858" y="119688"/>
                  </a:lnTo>
                  <a:lnTo>
                    <a:pt x="13108" y="68958"/>
                  </a:lnTo>
                  <a:lnTo>
                    <a:pt x="12248" y="56500"/>
                  </a:lnTo>
                  <a:lnTo>
                    <a:pt x="17532" y="36420"/>
                  </a:lnTo>
                  <a:lnTo>
                    <a:pt x="22216" y="27789"/>
                  </a:lnTo>
                  <a:lnTo>
                    <a:pt x="36781" y="15080"/>
                  </a:lnTo>
                  <a:lnTo>
                    <a:pt x="54952" y="670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729457" y="1839015"/>
              <a:ext cx="231628" cy="276556"/>
            </a:xfrm>
            <a:custGeom>
              <a:avLst/>
              <a:gdLst/>
              <a:ahLst/>
              <a:cxnLst/>
              <a:rect l="0" t="0" r="0" b="0"/>
              <a:pathLst>
                <a:path w="231628" h="276556">
                  <a:moveTo>
                    <a:pt x="0" y="266026"/>
                  </a:moveTo>
                  <a:lnTo>
                    <a:pt x="16789" y="203746"/>
                  </a:lnTo>
                  <a:lnTo>
                    <a:pt x="26084" y="141419"/>
                  </a:lnTo>
                  <a:lnTo>
                    <a:pt x="30499" y="88338"/>
                  </a:lnTo>
                  <a:lnTo>
                    <a:pt x="34490" y="28979"/>
                  </a:lnTo>
                  <a:lnTo>
                    <a:pt x="37032" y="16748"/>
                  </a:lnTo>
                  <a:lnTo>
                    <a:pt x="39896" y="12103"/>
                  </a:lnTo>
                  <a:lnTo>
                    <a:pt x="42975" y="12516"/>
                  </a:lnTo>
                  <a:lnTo>
                    <a:pt x="49516" y="22334"/>
                  </a:lnTo>
                  <a:lnTo>
                    <a:pt x="72320" y="67169"/>
                  </a:lnTo>
                  <a:lnTo>
                    <a:pt x="88294" y="81329"/>
                  </a:lnTo>
                  <a:lnTo>
                    <a:pt x="97467" y="86743"/>
                  </a:lnTo>
                  <a:lnTo>
                    <a:pt x="120138" y="89638"/>
                  </a:lnTo>
                  <a:lnTo>
                    <a:pt x="143472" y="85856"/>
                  </a:lnTo>
                  <a:lnTo>
                    <a:pt x="169762" y="70573"/>
                  </a:lnTo>
                  <a:lnTo>
                    <a:pt x="185024" y="57885"/>
                  </a:lnTo>
                  <a:lnTo>
                    <a:pt x="201181" y="32000"/>
                  </a:lnTo>
                  <a:lnTo>
                    <a:pt x="213377" y="2103"/>
                  </a:lnTo>
                  <a:lnTo>
                    <a:pt x="215951" y="0"/>
                  </a:lnTo>
                  <a:lnTo>
                    <a:pt x="217667" y="3278"/>
                  </a:lnTo>
                  <a:lnTo>
                    <a:pt x="220647" y="62016"/>
                  </a:lnTo>
                  <a:lnTo>
                    <a:pt x="221010" y="121656"/>
                  </a:lnTo>
                  <a:lnTo>
                    <a:pt x="221081" y="183826"/>
                  </a:lnTo>
                  <a:lnTo>
                    <a:pt x="222265" y="239997"/>
                  </a:lnTo>
                  <a:lnTo>
                    <a:pt x="229431" y="273623"/>
                  </a:lnTo>
                  <a:lnTo>
                    <a:pt x="231627" y="276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59028" y="1998763"/>
              <a:ext cx="133684" cy="116808"/>
            </a:xfrm>
            <a:custGeom>
              <a:avLst/>
              <a:gdLst/>
              <a:ahLst/>
              <a:cxnLst/>
              <a:rect l="0" t="0" r="0" b="0"/>
              <a:pathLst>
                <a:path w="133684" h="116808">
                  <a:moveTo>
                    <a:pt x="81040" y="43107"/>
                  </a:moveTo>
                  <a:lnTo>
                    <a:pt x="75451" y="20750"/>
                  </a:lnTo>
                  <a:lnTo>
                    <a:pt x="70295" y="12995"/>
                  </a:lnTo>
                  <a:lnTo>
                    <a:pt x="55208" y="1258"/>
                  </a:lnTo>
                  <a:lnTo>
                    <a:pt x="46271" y="0"/>
                  </a:lnTo>
                  <a:lnTo>
                    <a:pt x="26983" y="4841"/>
                  </a:lnTo>
                  <a:lnTo>
                    <a:pt x="12951" y="17911"/>
                  </a:lnTo>
                  <a:lnTo>
                    <a:pt x="7571" y="26310"/>
                  </a:lnTo>
                  <a:lnTo>
                    <a:pt x="0" y="60487"/>
                  </a:lnTo>
                  <a:lnTo>
                    <a:pt x="3346" y="94660"/>
                  </a:lnTo>
                  <a:lnTo>
                    <a:pt x="9357" y="102042"/>
                  </a:lnTo>
                  <a:lnTo>
                    <a:pt x="28514" y="110245"/>
                  </a:lnTo>
                  <a:lnTo>
                    <a:pt x="37834" y="108922"/>
                  </a:lnTo>
                  <a:lnTo>
                    <a:pt x="54429" y="98095"/>
                  </a:lnTo>
                  <a:lnTo>
                    <a:pt x="71335" y="72268"/>
                  </a:lnTo>
                  <a:lnTo>
                    <a:pt x="76910" y="69567"/>
                  </a:lnTo>
                  <a:lnTo>
                    <a:pt x="82966" y="71275"/>
                  </a:lnTo>
                  <a:lnTo>
                    <a:pt x="133683" y="1168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24296" y="2010285"/>
              <a:ext cx="31587" cy="52643"/>
            </a:xfrm>
            <a:custGeom>
              <a:avLst/>
              <a:gdLst/>
              <a:ahLst/>
              <a:cxnLst/>
              <a:rect l="0" t="0" r="0" b="0"/>
              <a:pathLst>
                <a:path w="31587" h="52643">
                  <a:moveTo>
                    <a:pt x="0" y="0"/>
                  </a:moveTo>
                  <a:lnTo>
                    <a:pt x="9575" y="24046"/>
                  </a:lnTo>
                  <a:lnTo>
                    <a:pt x="31586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213768" y="1989228"/>
              <a:ext cx="136872" cy="315856"/>
            </a:xfrm>
            <a:custGeom>
              <a:avLst/>
              <a:gdLst/>
              <a:ahLst/>
              <a:cxnLst/>
              <a:rect l="0" t="0" r="0" b="0"/>
              <a:pathLst>
                <a:path w="136872" h="315856">
                  <a:moveTo>
                    <a:pt x="136871" y="0"/>
                  </a:moveTo>
                  <a:lnTo>
                    <a:pt x="113151" y="53027"/>
                  </a:lnTo>
                  <a:lnTo>
                    <a:pt x="94868" y="113669"/>
                  </a:lnTo>
                  <a:lnTo>
                    <a:pt x="69988" y="169343"/>
                  </a:lnTo>
                  <a:lnTo>
                    <a:pt x="43979" y="230126"/>
                  </a:lnTo>
                  <a:lnTo>
                    <a:pt x="18645" y="28407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98079" y="1841829"/>
              <a:ext cx="182639" cy="245037"/>
            </a:xfrm>
            <a:custGeom>
              <a:avLst/>
              <a:gdLst/>
              <a:ahLst/>
              <a:cxnLst/>
              <a:rect l="0" t="0" r="0" b="0"/>
              <a:pathLst>
                <a:path w="182639" h="245037">
                  <a:moveTo>
                    <a:pt x="147398" y="0"/>
                  </a:moveTo>
                  <a:lnTo>
                    <a:pt x="155732" y="37478"/>
                  </a:lnTo>
                  <a:lnTo>
                    <a:pt x="166043" y="95316"/>
                  </a:lnTo>
                  <a:lnTo>
                    <a:pt x="182638" y="156383"/>
                  </a:lnTo>
                  <a:lnTo>
                    <a:pt x="181887" y="194645"/>
                  </a:lnTo>
                  <a:lnTo>
                    <a:pt x="174035" y="215580"/>
                  </a:lnTo>
                  <a:lnTo>
                    <a:pt x="168666" y="224439"/>
                  </a:lnTo>
                  <a:lnTo>
                    <a:pt x="153341" y="237401"/>
                  </a:lnTo>
                  <a:lnTo>
                    <a:pt x="144341" y="242495"/>
                  </a:lnTo>
                  <a:lnTo>
                    <a:pt x="124983" y="245036"/>
                  </a:lnTo>
                  <a:lnTo>
                    <a:pt x="72350" y="235299"/>
                  </a:lnTo>
                  <a:lnTo>
                    <a:pt x="26336" y="23235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61250" y="1820771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25734" y="8334"/>
                  </a:lnTo>
                  <a:lnTo>
                    <a:pt x="174311" y="10095"/>
                  </a:lnTo>
                  <a:lnTo>
                    <a:pt x="119093" y="10443"/>
                  </a:lnTo>
                  <a:lnTo>
                    <a:pt x="63126" y="1363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952958" y="1989228"/>
              <a:ext cx="113619" cy="147049"/>
            </a:xfrm>
            <a:custGeom>
              <a:avLst/>
              <a:gdLst/>
              <a:ahLst/>
              <a:cxnLst/>
              <a:rect l="0" t="0" r="0" b="0"/>
              <a:pathLst>
                <a:path w="113619" h="147049">
                  <a:moveTo>
                    <a:pt x="8333" y="21057"/>
                  </a:moveTo>
                  <a:lnTo>
                    <a:pt x="0" y="58535"/>
                  </a:lnTo>
                  <a:lnTo>
                    <a:pt x="1574" y="96502"/>
                  </a:lnTo>
                  <a:lnTo>
                    <a:pt x="7669" y="121268"/>
                  </a:lnTo>
                  <a:lnTo>
                    <a:pt x="18176" y="140075"/>
                  </a:lnTo>
                  <a:lnTo>
                    <a:pt x="25423" y="144856"/>
                  </a:lnTo>
                  <a:lnTo>
                    <a:pt x="42835" y="147048"/>
                  </a:lnTo>
                  <a:lnTo>
                    <a:pt x="51221" y="143656"/>
                  </a:lnTo>
                  <a:lnTo>
                    <a:pt x="88691" y="108995"/>
                  </a:lnTo>
                  <a:lnTo>
                    <a:pt x="104413" y="82207"/>
                  </a:lnTo>
                  <a:lnTo>
                    <a:pt x="112406" y="26105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119219" y="1988930"/>
              <a:ext cx="221099" cy="168755"/>
            </a:xfrm>
            <a:custGeom>
              <a:avLst/>
              <a:gdLst/>
              <a:ahLst/>
              <a:cxnLst/>
              <a:rect l="0" t="0" r="0" b="0"/>
              <a:pathLst>
                <a:path w="221099" h="168755">
                  <a:moveTo>
                    <a:pt x="0" y="42412"/>
                  </a:moveTo>
                  <a:lnTo>
                    <a:pt x="3119" y="85104"/>
                  </a:lnTo>
                  <a:lnTo>
                    <a:pt x="6065" y="105840"/>
                  </a:lnTo>
                  <a:lnTo>
                    <a:pt x="3476" y="126754"/>
                  </a:lnTo>
                  <a:lnTo>
                    <a:pt x="2317" y="129055"/>
                  </a:lnTo>
                  <a:lnTo>
                    <a:pt x="458" y="99128"/>
                  </a:lnTo>
                  <a:lnTo>
                    <a:pt x="305" y="87241"/>
                  </a:lnTo>
                  <a:lnTo>
                    <a:pt x="6375" y="67795"/>
                  </a:lnTo>
                  <a:lnTo>
                    <a:pt x="11269" y="59334"/>
                  </a:lnTo>
                  <a:lnTo>
                    <a:pt x="26065" y="46813"/>
                  </a:lnTo>
                  <a:lnTo>
                    <a:pt x="34924" y="41837"/>
                  </a:lnTo>
                  <a:lnTo>
                    <a:pt x="54126" y="39427"/>
                  </a:lnTo>
                  <a:lnTo>
                    <a:pt x="64160" y="40422"/>
                  </a:lnTo>
                  <a:lnTo>
                    <a:pt x="72019" y="44595"/>
                  </a:lnTo>
                  <a:lnTo>
                    <a:pt x="83871" y="58590"/>
                  </a:lnTo>
                  <a:lnTo>
                    <a:pt x="97120" y="86200"/>
                  </a:lnTo>
                  <a:lnTo>
                    <a:pt x="102182" y="90321"/>
                  </a:lnTo>
                  <a:lnTo>
                    <a:pt x="107895" y="90729"/>
                  </a:lnTo>
                  <a:lnTo>
                    <a:pt x="162200" y="73617"/>
                  </a:lnTo>
                  <a:lnTo>
                    <a:pt x="185563" y="65640"/>
                  </a:lnTo>
                  <a:lnTo>
                    <a:pt x="203745" y="54295"/>
                  </a:lnTo>
                  <a:lnTo>
                    <a:pt x="209530" y="45655"/>
                  </a:lnTo>
                  <a:lnTo>
                    <a:pt x="215957" y="23576"/>
                  </a:lnTo>
                  <a:lnTo>
                    <a:pt x="214161" y="14647"/>
                  </a:lnTo>
                  <a:lnTo>
                    <a:pt x="209454" y="7524"/>
                  </a:lnTo>
                  <a:lnTo>
                    <a:pt x="202807" y="1606"/>
                  </a:lnTo>
                  <a:lnTo>
                    <a:pt x="194866" y="0"/>
                  </a:lnTo>
                  <a:lnTo>
                    <a:pt x="176684" y="4455"/>
                  </a:lnTo>
                  <a:lnTo>
                    <a:pt x="152306" y="20117"/>
                  </a:lnTo>
                  <a:lnTo>
                    <a:pt x="143731" y="39132"/>
                  </a:lnTo>
                  <a:lnTo>
                    <a:pt x="138225" y="89467"/>
                  </a:lnTo>
                  <a:lnTo>
                    <a:pt x="143712" y="113628"/>
                  </a:lnTo>
                  <a:lnTo>
                    <a:pt x="148450" y="124984"/>
                  </a:lnTo>
                  <a:lnTo>
                    <a:pt x="163074" y="140722"/>
                  </a:lnTo>
                  <a:lnTo>
                    <a:pt x="221098" y="1687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666700" y="1883943"/>
              <a:ext cx="174259" cy="276102"/>
            </a:xfrm>
            <a:custGeom>
              <a:avLst/>
              <a:gdLst/>
              <a:ahLst/>
              <a:cxnLst/>
              <a:rect l="0" t="0" r="0" b="0"/>
              <a:pathLst>
                <a:path w="174259" h="276102">
                  <a:moveTo>
                    <a:pt x="168456" y="0"/>
                  </a:moveTo>
                  <a:lnTo>
                    <a:pt x="159392" y="58616"/>
                  </a:lnTo>
                  <a:lnTo>
                    <a:pt x="165452" y="112790"/>
                  </a:lnTo>
                  <a:lnTo>
                    <a:pt x="170982" y="168552"/>
                  </a:lnTo>
                  <a:lnTo>
                    <a:pt x="174258" y="195404"/>
                  </a:lnTo>
                  <a:lnTo>
                    <a:pt x="163862" y="252073"/>
                  </a:lnTo>
                  <a:lnTo>
                    <a:pt x="158375" y="260465"/>
                  </a:lnTo>
                  <a:lnTo>
                    <a:pt x="142919" y="272910"/>
                  </a:lnTo>
                  <a:lnTo>
                    <a:pt x="124351" y="276101"/>
                  </a:lnTo>
                  <a:lnTo>
                    <a:pt x="104400" y="272450"/>
                  </a:lnTo>
                  <a:lnTo>
                    <a:pt x="46937" y="24457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729871" y="1883943"/>
              <a:ext cx="252686" cy="21058"/>
            </a:xfrm>
            <a:custGeom>
              <a:avLst/>
              <a:gdLst/>
              <a:ahLst/>
              <a:cxnLst/>
              <a:rect l="0" t="0" r="0" b="0"/>
              <a:pathLst>
                <a:path w="252686" h="21058">
                  <a:moveTo>
                    <a:pt x="252685" y="0"/>
                  </a:moveTo>
                  <a:lnTo>
                    <a:pt x="209993" y="3119"/>
                  </a:lnTo>
                  <a:lnTo>
                    <a:pt x="149446" y="10722"/>
                  </a:lnTo>
                  <a:lnTo>
                    <a:pt x="91349" y="18668"/>
                  </a:lnTo>
                  <a:lnTo>
                    <a:pt x="29483" y="2058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915472" y="2052399"/>
              <a:ext cx="119727" cy="137023"/>
            </a:xfrm>
            <a:custGeom>
              <a:avLst/>
              <a:gdLst/>
              <a:ahLst/>
              <a:cxnLst/>
              <a:rect l="0" t="0" r="0" b="0"/>
              <a:pathLst>
                <a:path w="119727" h="137023">
                  <a:moveTo>
                    <a:pt x="24969" y="0"/>
                  </a:moveTo>
                  <a:lnTo>
                    <a:pt x="13791" y="11178"/>
                  </a:lnTo>
                  <a:lnTo>
                    <a:pt x="1250" y="40487"/>
                  </a:lnTo>
                  <a:lnTo>
                    <a:pt x="0" y="62448"/>
                  </a:lnTo>
                  <a:lnTo>
                    <a:pt x="4513" y="83907"/>
                  </a:lnTo>
                  <a:lnTo>
                    <a:pt x="14318" y="105142"/>
                  </a:lnTo>
                  <a:lnTo>
                    <a:pt x="38581" y="131239"/>
                  </a:lnTo>
                  <a:lnTo>
                    <a:pt x="48082" y="135456"/>
                  </a:lnTo>
                  <a:lnTo>
                    <a:pt x="67997" y="137022"/>
                  </a:lnTo>
                  <a:lnTo>
                    <a:pt x="85427" y="130698"/>
                  </a:lnTo>
                  <a:lnTo>
                    <a:pt x="93351" y="125737"/>
                  </a:lnTo>
                  <a:lnTo>
                    <a:pt x="105274" y="110865"/>
                  </a:lnTo>
                  <a:lnTo>
                    <a:pt x="113303" y="91387"/>
                  </a:lnTo>
                  <a:lnTo>
                    <a:pt x="118457" y="40755"/>
                  </a:lnTo>
                  <a:lnTo>
                    <a:pt x="1197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119426" y="1905000"/>
              <a:ext cx="10529" cy="252684"/>
            </a:xfrm>
            <a:custGeom>
              <a:avLst/>
              <a:gdLst/>
              <a:ahLst/>
              <a:cxnLst/>
              <a:rect l="0" t="0" r="0" b="0"/>
              <a:pathLst>
                <a:path w="10529" h="252684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1170" y="164801"/>
                  </a:lnTo>
                  <a:lnTo>
                    <a:pt x="8334" y="217950"/>
                  </a:lnTo>
                  <a:lnTo>
                    <a:pt x="10528" y="252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182597" y="2105041"/>
              <a:ext cx="42115" cy="21058"/>
            </a:xfrm>
            <a:custGeom>
              <a:avLst/>
              <a:gdLst/>
              <a:ahLst/>
              <a:cxnLst/>
              <a:rect l="0" t="0" r="0" b="0"/>
              <a:pathLst>
                <a:path w="42115" h="21058">
                  <a:moveTo>
                    <a:pt x="0" y="0"/>
                  </a:moveTo>
                  <a:lnTo>
                    <a:pt x="28120" y="11453"/>
                  </a:lnTo>
                  <a:lnTo>
                    <a:pt x="4211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161540" y="2062927"/>
              <a:ext cx="147399" cy="326384"/>
            </a:xfrm>
            <a:custGeom>
              <a:avLst/>
              <a:gdLst/>
              <a:ahLst/>
              <a:cxnLst/>
              <a:rect l="0" t="0" r="0" b="0"/>
              <a:pathLst>
                <a:path w="147399" h="326384">
                  <a:moveTo>
                    <a:pt x="147398" y="0"/>
                  </a:moveTo>
                  <a:lnTo>
                    <a:pt x="131758" y="26386"/>
                  </a:lnTo>
                  <a:lnTo>
                    <a:pt x="116189" y="78565"/>
                  </a:lnTo>
                  <a:lnTo>
                    <a:pt x="107792" y="107447"/>
                  </a:lnTo>
                  <a:lnTo>
                    <a:pt x="76614" y="164032"/>
                  </a:lnTo>
                  <a:lnTo>
                    <a:pt x="50185" y="216932"/>
                  </a:lnTo>
                  <a:lnTo>
                    <a:pt x="23087" y="27878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519509" y="1881600"/>
              <a:ext cx="168457" cy="297142"/>
            </a:xfrm>
            <a:custGeom>
              <a:avLst/>
              <a:gdLst/>
              <a:ahLst/>
              <a:cxnLst/>
              <a:rect l="0" t="0" r="0" b="0"/>
              <a:pathLst>
                <a:path w="168457" h="297142">
                  <a:moveTo>
                    <a:pt x="0" y="297141"/>
                  </a:moveTo>
                  <a:lnTo>
                    <a:pt x="16788" y="242096"/>
                  </a:lnTo>
                  <a:lnTo>
                    <a:pt x="23333" y="190688"/>
                  </a:lnTo>
                  <a:lnTo>
                    <a:pt x="35544" y="135473"/>
                  </a:lnTo>
                  <a:lnTo>
                    <a:pt x="41985" y="79506"/>
                  </a:lnTo>
                  <a:lnTo>
                    <a:pt x="50190" y="23391"/>
                  </a:lnTo>
                  <a:lnTo>
                    <a:pt x="51007" y="9356"/>
                  </a:lnTo>
                  <a:lnTo>
                    <a:pt x="55062" y="2339"/>
                  </a:lnTo>
                  <a:lnTo>
                    <a:pt x="61275" y="0"/>
                  </a:lnTo>
                  <a:lnTo>
                    <a:pt x="68926" y="781"/>
                  </a:lnTo>
                  <a:lnTo>
                    <a:pt x="75196" y="4811"/>
                  </a:lnTo>
                  <a:lnTo>
                    <a:pt x="85283" y="18648"/>
                  </a:lnTo>
                  <a:lnTo>
                    <a:pt x="108081" y="80846"/>
                  </a:lnTo>
                  <a:lnTo>
                    <a:pt x="128323" y="141592"/>
                  </a:lnTo>
                  <a:lnTo>
                    <a:pt x="143587" y="204717"/>
                  </a:lnTo>
                  <a:lnTo>
                    <a:pt x="157867" y="256527"/>
                  </a:lnTo>
                  <a:lnTo>
                    <a:pt x="168456" y="297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551094" y="2094513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78336" y="2195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09022" y="2041870"/>
              <a:ext cx="135641" cy="179159"/>
            </a:xfrm>
            <a:custGeom>
              <a:avLst/>
              <a:gdLst/>
              <a:ahLst/>
              <a:cxnLst/>
              <a:rect l="0" t="0" r="0" b="0"/>
              <a:pathLst>
                <a:path w="135641" h="179159">
                  <a:moveTo>
                    <a:pt x="0" y="63171"/>
                  </a:moveTo>
                  <a:lnTo>
                    <a:pt x="3119" y="105863"/>
                  </a:lnTo>
                  <a:lnTo>
                    <a:pt x="19128" y="156834"/>
                  </a:lnTo>
                  <a:lnTo>
                    <a:pt x="30338" y="173429"/>
                  </a:lnTo>
                  <a:lnTo>
                    <a:pt x="38942" y="177621"/>
                  </a:lnTo>
                  <a:lnTo>
                    <a:pt x="60981" y="179158"/>
                  </a:lnTo>
                  <a:lnTo>
                    <a:pt x="80135" y="172823"/>
                  </a:lnTo>
                  <a:lnTo>
                    <a:pt x="96447" y="161038"/>
                  </a:lnTo>
                  <a:lnTo>
                    <a:pt x="117614" y="134673"/>
                  </a:lnTo>
                  <a:lnTo>
                    <a:pt x="127532" y="114837"/>
                  </a:lnTo>
                  <a:lnTo>
                    <a:pt x="135640" y="51590"/>
                  </a:lnTo>
                  <a:lnTo>
                    <a:pt x="135154" y="2760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793249" y="2105376"/>
              <a:ext cx="235203" cy="304993"/>
            </a:xfrm>
            <a:custGeom>
              <a:avLst/>
              <a:gdLst/>
              <a:ahLst/>
              <a:cxnLst/>
              <a:rect l="0" t="0" r="0" b="0"/>
              <a:pathLst>
                <a:path w="235203" h="304993">
                  <a:moveTo>
                    <a:pt x="168457" y="104950"/>
                  </a:moveTo>
                  <a:lnTo>
                    <a:pt x="179635" y="93772"/>
                  </a:lnTo>
                  <a:lnTo>
                    <a:pt x="185123" y="75806"/>
                  </a:lnTo>
                  <a:lnTo>
                    <a:pt x="186392" y="52223"/>
                  </a:lnTo>
                  <a:lnTo>
                    <a:pt x="183056" y="26144"/>
                  </a:lnTo>
                  <a:lnTo>
                    <a:pt x="178189" y="16148"/>
                  </a:lnTo>
                  <a:lnTo>
                    <a:pt x="163424" y="1922"/>
                  </a:lnTo>
                  <a:lnTo>
                    <a:pt x="154573" y="0"/>
                  </a:lnTo>
                  <a:lnTo>
                    <a:pt x="135380" y="4103"/>
                  </a:lnTo>
                  <a:lnTo>
                    <a:pt x="118270" y="16846"/>
                  </a:lnTo>
                  <a:lnTo>
                    <a:pt x="110433" y="25157"/>
                  </a:lnTo>
                  <a:lnTo>
                    <a:pt x="101724" y="49989"/>
                  </a:lnTo>
                  <a:lnTo>
                    <a:pt x="100193" y="77014"/>
                  </a:lnTo>
                  <a:lnTo>
                    <a:pt x="107311" y="96824"/>
                  </a:lnTo>
                  <a:lnTo>
                    <a:pt x="115995" y="103042"/>
                  </a:lnTo>
                  <a:lnTo>
                    <a:pt x="141241" y="109951"/>
                  </a:lnTo>
                  <a:lnTo>
                    <a:pt x="162600" y="106783"/>
                  </a:lnTo>
                  <a:lnTo>
                    <a:pt x="187779" y="91845"/>
                  </a:lnTo>
                  <a:lnTo>
                    <a:pt x="195376" y="85685"/>
                  </a:lnTo>
                  <a:lnTo>
                    <a:pt x="200441" y="87428"/>
                  </a:lnTo>
                  <a:lnTo>
                    <a:pt x="203817" y="94438"/>
                  </a:lnTo>
                  <a:lnTo>
                    <a:pt x="218087" y="155472"/>
                  </a:lnTo>
                  <a:lnTo>
                    <a:pt x="235202" y="218867"/>
                  </a:lnTo>
                  <a:lnTo>
                    <a:pt x="234506" y="257377"/>
                  </a:lnTo>
                  <a:lnTo>
                    <a:pt x="230037" y="267399"/>
                  </a:lnTo>
                  <a:lnTo>
                    <a:pt x="215713" y="281655"/>
                  </a:lnTo>
                  <a:lnTo>
                    <a:pt x="182329" y="296258"/>
                  </a:lnTo>
                  <a:lnTo>
                    <a:pt x="129126" y="303267"/>
                  </a:lnTo>
                  <a:lnTo>
                    <a:pt x="73557" y="304651"/>
                  </a:lnTo>
                  <a:lnTo>
                    <a:pt x="34663" y="304891"/>
                  </a:lnTo>
                  <a:lnTo>
                    <a:pt x="0" y="3049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7243150" y="1972324"/>
            <a:ext cx="2540194" cy="512402"/>
            <a:chOff x="7243150" y="1972324"/>
            <a:chExt cx="2540194" cy="512402"/>
          </a:xfrm>
        </p:grpSpPr>
        <p:sp>
          <p:nvSpPr>
            <p:cNvPr id="93" name="Freeform 92"/>
            <p:cNvSpPr/>
            <p:nvPr/>
          </p:nvSpPr>
          <p:spPr>
            <a:xfrm>
              <a:off x="7243150" y="1972324"/>
              <a:ext cx="244981" cy="401763"/>
            </a:xfrm>
            <a:custGeom>
              <a:avLst/>
              <a:gdLst/>
              <a:ahLst/>
              <a:cxnLst/>
              <a:rect l="0" t="0" r="0" b="0"/>
              <a:pathLst>
                <a:path w="244981" h="401763">
                  <a:moveTo>
                    <a:pt x="244980" y="38619"/>
                  </a:moveTo>
                  <a:lnTo>
                    <a:pt x="191105" y="19490"/>
                  </a:lnTo>
                  <a:lnTo>
                    <a:pt x="159217" y="4355"/>
                  </a:lnTo>
                  <a:lnTo>
                    <a:pt x="120653" y="0"/>
                  </a:lnTo>
                  <a:lnTo>
                    <a:pt x="65700" y="8417"/>
                  </a:lnTo>
                  <a:lnTo>
                    <a:pt x="51761" y="11465"/>
                  </a:lnTo>
                  <a:lnTo>
                    <a:pt x="30033" y="24211"/>
                  </a:lnTo>
                  <a:lnTo>
                    <a:pt x="13748" y="41574"/>
                  </a:lnTo>
                  <a:lnTo>
                    <a:pt x="2610" y="60989"/>
                  </a:lnTo>
                  <a:lnTo>
                    <a:pt x="0" y="84436"/>
                  </a:lnTo>
                  <a:lnTo>
                    <a:pt x="7856" y="132027"/>
                  </a:lnTo>
                  <a:lnTo>
                    <a:pt x="13198" y="140665"/>
                  </a:lnTo>
                  <a:lnTo>
                    <a:pt x="28492" y="153383"/>
                  </a:lnTo>
                  <a:lnTo>
                    <a:pt x="50107" y="159815"/>
                  </a:lnTo>
                  <a:lnTo>
                    <a:pt x="107404" y="172688"/>
                  </a:lnTo>
                  <a:lnTo>
                    <a:pt x="160660" y="189620"/>
                  </a:lnTo>
                  <a:lnTo>
                    <a:pt x="201678" y="211989"/>
                  </a:lnTo>
                  <a:lnTo>
                    <a:pt x="218326" y="225247"/>
                  </a:lnTo>
                  <a:lnTo>
                    <a:pt x="235264" y="251453"/>
                  </a:lnTo>
                  <a:lnTo>
                    <a:pt x="237542" y="271252"/>
                  </a:lnTo>
                  <a:lnTo>
                    <a:pt x="229473" y="323737"/>
                  </a:lnTo>
                  <a:lnTo>
                    <a:pt x="214390" y="362134"/>
                  </a:lnTo>
                  <a:lnTo>
                    <a:pt x="195509" y="381665"/>
                  </a:lnTo>
                  <a:lnTo>
                    <a:pt x="183924" y="390149"/>
                  </a:lnTo>
                  <a:lnTo>
                    <a:pt x="155453" y="399575"/>
                  </a:lnTo>
                  <a:lnTo>
                    <a:pt x="112779" y="401762"/>
                  </a:lnTo>
                  <a:lnTo>
                    <a:pt x="76524" y="3965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498659" y="2210568"/>
              <a:ext cx="106046" cy="147816"/>
            </a:xfrm>
            <a:custGeom>
              <a:avLst/>
              <a:gdLst/>
              <a:ahLst/>
              <a:cxnLst/>
              <a:rect l="0" t="0" r="0" b="0"/>
              <a:pathLst>
                <a:path w="106046" h="147816">
                  <a:moveTo>
                    <a:pt x="0" y="74115"/>
                  </a:moveTo>
                  <a:lnTo>
                    <a:pt x="42692" y="70996"/>
                  </a:lnTo>
                  <a:lnTo>
                    <a:pt x="73871" y="59543"/>
                  </a:lnTo>
                  <a:lnTo>
                    <a:pt x="84342" y="53872"/>
                  </a:lnTo>
                  <a:lnTo>
                    <a:pt x="99097" y="38212"/>
                  </a:lnTo>
                  <a:lnTo>
                    <a:pt x="104669" y="29123"/>
                  </a:lnTo>
                  <a:lnTo>
                    <a:pt x="106045" y="20724"/>
                  </a:lnTo>
                  <a:lnTo>
                    <a:pt x="104621" y="12785"/>
                  </a:lnTo>
                  <a:lnTo>
                    <a:pt x="101333" y="5152"/>
                  </a:lnTo>
                  <a:lnTo>
                    <a:pt x="95631" y="1234"/>
                  </a:lnTo>
                  <a:lnTo>
                    <a:pt x="79938" y="0"/>
                  </a:lnTo>
                  <a:lnTo>
                    <a:pt x="51371" y="11471"/>
                  </a:lnTo>
                  <a:lnTo>
                    <a:pt x="26270" y="35277"/>
                  </a:lnTo>
                  <a:lnTo>
                    <a:pt x="17524" y="57634"/>
                  </a:lnTo>
                  <a:lnTo>
                    <a:pt x="14807" y="81998"/>
                  </a:lnTo>
                  <a:lnTo>
                    <a:pt x="17500" y="104525"/>
                  </a:lnTo>
                  <a:lnTo>
                    <a:pt x="22195" y="113106"/>
                  </a:lnTo>
                  <a:lnTo>
                    <a:pt x="44401" y="130772"/>
                  </a:lnTo>
                  <a:lnTo>
                    <a:pt x="73699" y="147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646058" y="2260259"/>
              <a:ext cx="111359" cy="223521"/>
            </a:xfrm>
            <a:custGeom>
              <a:avLst/>
              <a:gdLst/>
              <a:ahLst/>
              <a:cxnLst/>
              <a:rect l="0" t="0" r="0" b="0"/>
              <a:pathLst>
                <a:path w="111359" h="223521">
                  <a:moveTo>
                    <a:pt x="0" y="66539"/>
                  </a:moveTo>
                  <a:lnTo>
                    <a:pt x="17958" y="129966"/>
                  </a:lnTo>
                  <a:lnTo>
                    <a:pt x="35149" y="182386"/>
                  </a:lnTo>
                  <a:lnTo>
                    <a:pt x="40051" y="219537"/>
                  </a:lnTo>
                  <a:lnTo>
                    <a:pt x="39569" y="223520"/>
                  </a:lnTo>
                  <a:lnTo>
                    <a:pt x="38077" y="221495"/>
                  </a:lnTo>
                  <a:lnTo>
                    <a:pt x="25205" y="164933"/>
                  </a:lnTo>
                  <a:lnTo>
                    <a:pt x="23456" y="123899"/>
                  </a:lnTo>
                  <a:lnTo>
                    <a:pt x="29633" y="71760"/>
                  </a:lnTo>
                  <a:lnTo>
                    <a:pt x="33057" y="41953"/>
                  </a:lnTo>
                  <a:lnTo>
                    <a:pt x="42378" y="17007"/>
                  </a:lnTo>
                  <a:lnTo>
                    <a:pt x="50479" y="8951"/>
                  </a:lnTo>
                  <a:lnTo>
                    <a:pt x="71958" y="0"/>
                  </a:lnTo>
                  <a:lnTo>
                    <a:pt x="81898" y="1122"/>
                  </a:lnTo>
                  <a:lnTo>
                    <a:pt x="99180" y="11728"/>
                  </a:lnTo>
                  <a:lnTo>
                    <a:pt x="108421" y="31260"/>
                  </a:lnTo>
                  <a:lnTo>
                    <a:pt x="111358" y="54369"/>
                  </a:lnTo>
                  <a:lnTo>
                    <a:pt x="108764" y="76338"/>
                  </a:lnTo>
                  <a:lnTo>
                    <a:pt x="104094" y="84770"/>
                  </a:lnTo>
                  <a:lnTo>
                    <a:pt x="89548" y="97258"/>
                  </a:lnTo>
                  <a:lnTo>
                    <a:pt x="63171" y="108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804636" y="2032000"/>
              <a:ext cx="30936" cy="315855"/>
            </a:xfrm>
            <a:custGeom>
              <a:avLst/>
              <a:gdLst/>
              <a:ahLst/>
              <a:cxnLst/>
              <a:rect l="0" t="0" r="0" b="0"/>
              <a:pathLst>
                <a:path w="30936" h="315855">
                  <a:moveTo>
                    <a:pt x="9878" y="0"/>
                  </a:moveTo>
                  <a:lnTo>
                    <a:pt x="1544" y="48930"/>
                  </a:lnTo>
                  <a:lnTo>
                    <a:pt x="0" y="99896"/>
                  </a:lnTo>
                  <a:lnTo>
                    <a:pt x="2661" y="156330"/>
                  </a:lnTo>
                  <a:lnTo>
                    <a:pt x="7739" y="206977"/>
                  </a:lnTo>
                  <a:lnTo>
                    <a:pt x="9456" y="266012"/>
                  </a:lnTo>
                  <a:lnTo>
                    <a:pt x="15930" y="288243"/>
                  </a:lnTo>
                  <a:lnTo>
                    <a:pt x="30935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719757" y="2168870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3412" y="17958"/>
                  </a:lnTo>
                  <a:lnTo>
                    <a:pt x="62003" y="28547"/>
                  </a:lnTo>
                  <a:lnTo>
                    <a:pt x="26950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152243" y="2074114"/>
              <a:ext cx="265734" cy="268710"/>
            </a:xfrm>
            <a:custGeom>
              <a:avLst/>
              <a:gdLst/>
              <a:ahLst/>
              <a:cxnLst/>
              <a:rect l="0" t="0" r="0" b="0"/>
              <a:pathLst>
                <a:path w="265734" h="268710">
                  <a:moveTo>
                    <a:pt x="136053" y="0"/>
                  </a:moveTo>
                  <a:lnTo>
                    <a:pt x="96365" y="2339"/>
                  </a:lnTo>
                  <a:lnTo>
                    <a:pt x="64243" y="16811"/>
                  </a:lnTo>
                  <a:lnTo>
                    <a:pt x="47206" y="29308"/>
                  </a:lnTo>
                  <a:lnTo>
                    <a:pt x="24460" y="60676"/>
                  </a:lnTo>
                  <a:lnTo>
                    <a:pt x="8492" y="94017"/>
                  </a:lnTo>
                  <a:lnTo>
                    <a:pt x="1022" y="146299"/>
                  </a:lnTo>
                  <a:lnTo>
                    <a:pt x="0" y="178106"/>
                  </a:lnTo>
                  <a:lnTo>
                    <a:pt x="3237" y="191267"/>
                  </a:lnTo>
                  <a:lnTo>
                    <a:pt x="23391" y="220968"/>
                  </a:lnTo>
                  <a:lnTo>
                    <a:pt x="64386" y="259223"/>
                  </a:lnTo>
                  <a:lnTo>
                    <a:pt x="90553" y="267288"/>
                  </a:lnTo>
                  <a:lnTo>
                    <a:pt x="131930" y="268709"/>
                  </a:lnTo>
                  <a:lnTo>
                    <a:pt x="177353" y="258709"/>
                  </a:lnTo>
                  <a:lnTo>
                    <a:pt x="203922" y="243290"/>
                  </a:lnTo>
                  <a:lnTo>
                    <a:pt x="241033" y="207137"/>
                  </a:lnTo>
                  <a:lnTo>
                    <a:pt x="254071" y="186817"/>
                  </a:lnTo>
                  <a:lnTo>
                    <a:pt x="263765" y="162188"/>
                  </a:lnTo>
                  <a:lnTo>
                    <a:pt x="265733" y="138764"/>
                  </a:lnTo>
                  <a:lnTo>
                    <a:pt x="257465" y="95130"/>
                  </a:lnTo>
                  <a:lnTo>
                    <a:pt x="244996" y="76985"/>
                  </a:lnTo>
                  <a:lnTo>
                    <a:pt x="208395" y="46272"/>
                  </a:lnTo>
                  <a:lnTo>
                    <a:pt x="198319" y="42546"/>
                  </a:lnTo>
                  <a:lnTo>
                    <a:pt x="157111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450469" y="2236980"/>
              <a:ext cx="79984" cy="121404"/>
            </a:xfrm>
            <a:custGeom>
              <a:avLst/>
              <a:gdLst/>
              <a:ahLst/>
              <a:cxnLst/>
              <a:rect l="0" t="0" r="0" b="0"/>
              <a:pathLst>
                <a:path w="79984" h="121404">
                  <a:moveTo>
                    <a:pt x="79983" y="5590"/>
                  </a:moveTo>
                  <a:lnTo>
                    <a:pt x="63215" y="0"/>
                  </a:lnTo>
                  <a:lnTo>
                    <a:pt x="45624" y="3495"/>
                  </a:lnTo>
                  <a:lnTo>
                    <a:pt x="19109" y="18617"/>
                  </a:lnTo>
                  <a:lnTo>
                    <a:pt x="11324" y="24803"/>
                  </a:lnTo>
                  <a:lnTo>
                    <a:pt x="2674" y="44155"/>
                  </a:lnTo>
                  <a:lnTo>
                    <a:pt x="0" y="67183"/>
                  </a:lnTo>
                  <a:lnTo>
                    <a:pt x="2711" y="89116"/>
                  </a:lnTo>
                  <a:lnTo>
                    <a:pt x="7411" y="97539"/>
                  </a:lnTo>
                  <a:lnTo>
                    <a:pt x="21992" y="110017"/>
                  </a:lnTo>
                  <a:lnTo>
                    <a:pt x="43291" y="116343"/>
                  </a:lnTo>
                  <a:lnTo>
                    <a:pt x="79983" y="121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596916" y="2105699"/>
              <a:ext cx="20607" cy="231628"/>
            </a:xfrm>
            <a:custGeom>
              <a:avLst/>
              <a:gdLst/>
              <a:ahLst/>
              <a:cxnLst/>
              <a:rect l="0" t="0" r="0" b="0"/>
              <a:pathLst>
                <a:path w="20607" h="231628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0" y="140291"/>
                  </a:lnTo>
                  <a:lnTo>
                    <a:pt x="20606" y="199106"/>
                  </a:lnTo>
                  <a:lnTo>
                    <a:pt x="1776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572565" y="2226452"/>
              <a:ext cx="147401" cy="16119"/>
            </a:xfrm>
            <a:custGeom>
              <a:avLst/>
              <a:gdLst/>
              <a:ahLst/>
              <a:cxnLst/>
              <a:rect l="0" t="0" r="0" b="0"/>
              <a:pathLst>
                <a:path w="147401" h="16119">
                  <a:moveTo>
                    <a:pt x="147400" y="5589"/>
                  </a:moveTo>
                  <a:lnTo>
                    <a:pt x="130632" y="0"/>
                  </a:lnTo>
                  <a:lnTo>
                    <a:pt x="97847" y="2113"/>
                  </a:lnTo>
                  <a:lnTo>
                    <a:pt x="46018" y="12138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879940" y="2117718"/>
              <a:ext cx="207128" cy="281509"/>
            </a:xfrm>
            <a:custGeom>
              <a:avLst/>
              <a:gdLst/>
              <a:ahLst/>
              <a:cxnLst/>
              <a:rect l="0" t="0" r="0" b="0"/>
              <a:pathLst>
                <a:path w="207128" h="281509">
                  <a:moveTo>
                    <a:pt x="50594" y="251193"/>
                  </a:moveTo>
                  <a:lnTo>
                    <a:pt x="39416" y="234426"/>
                  </a:lnTo>
                  <a:lnTo>
                    <a:pt x="30319" y="180508"/>
                  </a:lnTo>
                  <a:lnTo>
                    <a:pt x="21711" y="131854"/>
                  </a:lnTo>
                  <a:lnTo>
                    <a:pt x="8321" y="69780"/>
                  </a:lnTo>
                  <a:lnTo>
                    <a:pt x="0" y="7128"/>
                  </a:lnTo>
                  <a:lnTo>
                    <a:pt x="1657" y="746"/>
                  </a:lnTo>
                  <a:lnTo>
                    <a:pt x="5102" y="0"/>
                  </a:lnTo>
                  <a:lnTo>
                    <a:pt x="9737" y="3013"/>
                  </a:lnTo>
                  <a:lnTo>
                    <a:pt x="40694" y="65509"/>
                  </a:lnTo>
                  <a:lnTo>
                    <a:pt x="62677" y="121448"/>
                  </a:lnTo>
                  <a:lnTo>
                    <a:pt x="90256" y="174952"/>
                  </a:lnTo>
                  <a:lnTo>
                    <a:pt x="105630" y="212616"/>
                  </a:lnTo>
                  <a:lnTo>
                    <a:pt x="147053" y="267084"/>
                  </a:lnTo>
                  <a:lnTo>
                    <a:pt x="167165" y="280873"/>
                  </a:lnTo>
                  <a:lnTo>
                    <a:pt x="176271" y="281508"/>
                  </a:lnTo>
                  <a:lnTo>
                    <a:pt x="184681" y="278422"/>
                  </a:lnTo>
                  <a:lnTo>
                    <a:pt x="192628" y="272856"/>
                  </a:lnTo>
                  <a:lnTo>
                    <a:pt x="201458" y="247953"/>
                  </a:lnTo>
                  <a:lnTo>
                    <a:pt x="207127" y="185953"/>
                  </a:lnTo>
                  <a:lnTo>
                    <a:pt x="202519" y="137236"/>
                  </a:lnTo>
                  <a:lnTo>
                    <a:pt x="199335" y="85757"/>
                  </a:lnTo>
                  <a:lnTo>
                    <a:pt x="189852" y="35111"/>
                  </a:lnTo>
                  <a:lnTo>
                    <a:pt x="176937" y="9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074934" y="2284683"/>
              <a:ext cx="76700" cy="116609"/>
            </a:xfrm>
            <a:custGeom>
              <a:avLst/>
              <a:gdLst/>
              <a:ahLst/>
              <a:cxnLst/>
              <a:rect l="0" t="0" r="0" b="0"/>
              <a:pathLst>
                <a:path w="76700" h="116609">
                  <a:moveTo>
                    <a:pt x="76699" y="0"/>
                  </a:moveTo>
                  <a:lnTo>
                    <a:pt x="54342" y="0"/>
                  </a:lnTo>
                  <a:lnTo>
                    <a:pt x="37126" y="6239"/>
                  </a:lnTo>
                  <a:lnTo>
                    <a:pt x="29260" y="11179"/>
                  </a:lnTo>
                  <a:lnTo>
                    <a:pt x="17400" y="26026"/>
                  </a:lnTo>
                  <a:lnTo>
                    <a:pt x="255" y="64153"/>
                  </a:lnTo>
                  <a:lnTo>
                    <a:pt x="0" y="74354"/>
                  </a:lnTo>
                  <a:lnTo>
                    <a:pt x="5955" y="95048"/>
                  </a:lnTo>
                  <a:lnTo>
                    <a:pt x="19521" y="109704"/>
                  </a:lnTo>
                  <a:lnTo>
                    <a:pt x="28052" y="115250"/>
                  </a:lnTo>
                  <a:lnTo>
                    <a:pt x="37249" y="116608"/>
                  </a:lnTo>
                  <a:lnTo>
                    <a:pt x="56826" y="111878"/>
                  </a:lnTo>
                  <a:lnTo>
                    <a:pt x="63450" y="105001"/>
                  </a:lnTo>
                  <a:lnTo>
                    <a:pt x="72774" y="76475"/>
                  </a:lnTo>
                  <a:lnTo>
                    <a:pt x="76699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141104" y="2263626"/>
              <a:ext cx="115815" cy="154235"/>
            </a:xfrm>
            <a:custGeom>
              <a:avLst/>
              <a:gdLst/>
              <a:ahLst/>
              <a:cxnLst/>
              <a:rect l="0" t="0" r="0" b="0"/>
              <a:pathLst>
                <a:path w="115815" h="154235">
                  <a:moveTo>
                    <a:pt x="0" y="21057"/>
                  </a:moveTo>
                  <a:lnTo>
                    <a:pt x="20244" y="65020"/>
                  </a:lnTo>
                  <a:lnTo>
                    <a:pt x="54309" y="126505"/>
                  </a:lnTo>
                  <a:lnTo>
                    <a:pt x="71725" y="152387"/>
                  </a:lnTo>
                  <a:lnTo>
                    <a:pt x="78232" y="154234"/>
                  </a:lnTo>
                  <a:lnTo>
                    <a:pt x="84910" y="151956"/>
                  </a:lnTo>
                  <a:lnTo>
                    <a:pt x="91702" y="146928"/>
                  </a:lnTo>
                  <a:lnTo>
                    <a:pt x="99248" y="128862"/>
                  </a:lnTo>
                  <a:lnTo>
                    <a:pt x="104092" y="79137"/>
                  </a:lnTo>
                  <a:lnTo>
                    <a:pt x="112286" y="2169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409852" y="2165630"/>
              <a:ext cx="153540" cy="298039"/>
            </a:xfrm>
            <a:custGeom>
              <a:avLst/>
              <a:gdLst/>
              <a:ahLst/>
              <a:cxnLst/>
              <a:rect l="0" t="0" r="0" b="0"/>
              <a:pathLst>
                <a:path w="153540" h="298039">
                  <a:moveTo>
                    <a:pt x="47107" y="287509"/>
                  </a:moveTo>
                  <a:lnTo>
                    <a:pt x="23388" y="243547"/>
                  </a:lnTo>
                  <a:lnTo>
                    <a:pt x="15905" y="187275"/>
                  </a:lnTo>
                  <a:lnTo>
                    <a:pt x="7496" y="126767"/>
                  </a:lnTo>
                  <a:lnTo>
                    <a:pt x="2616" y="76106"/>
                  </a:lnTo>
                  <a:lnTo>
                    <a:pt x="0" y="30289"/>
                  </a:lnTo>
                  <a:lnTo>
                    <a:pt x="1665" y="17763"/>
                  </a:lnTo>
                  <a:lnTo>
                    <a:pt x="7454" y="9413"/>
                  </a:lnTo>
                  <a:lnTo>
                    <a:pt x="15992" y="3846"/>
                  </a:lnTo>
                  <a:lnTo>
                    <a:pt x="26364" y="134"/>
                  </a:lnTo>
                  <a:lnTo>
                    <a:pt x="36788" y="0"/>
                  </a:lnTo>
                  <a:lnTo>
                    <a:pt x="57729" y="6089"/>
                  </a:lnTo>
                  <a:lnTo>
                    <a:pt x="75614" y="19714"/>
                  </a:lnTo>
                  <a:lnTo>
                    <a:pt x="120536" y="77461"/>
                  </a:lnTo>
                  <a:lnTo>
                    <a:pt x="148829" y="124746"/>
                  </a:lnTo>
                  <a:lnTo>
                    <a:pt x="153539" y="151609"/>
                  </a:lnTo>
                  <a:lnTo>
                    <a:pt x="147029" y="212572"/>
                  </a:lnTo>
                  <a:lnTo>
                    <a:pt x="132216" y="252438"/>
                  </a:lnTo>
                  <a:lnTo>
                    <a:pt x="116519" y="269192"/>
                  </a:lnTo>
                  <a:lnTo>
                    <a:pt x="77846" y="289480"/>
                  </a:lnTo>
                  <a:lnTo>
                    <a:pt x="26051" y="298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564658" y="2302599"/>
              <a:ext cx="95054" cy="161070"/>
            </a:xfrm>
            <a:custGeom>
              <a:avLst/>
              <a:gdLst/>
              <a:ahLst/>
              <a:cxnLst/>
              <a:rect l="0" t="0" r="0" b="0"/>
              <a:pathLst>
                <a:path w="95054" h="161070">
                  <a:moveTo>
                    <a:pt x="8115" y="108427"/>
                  </a:moveTo>
                  <a:lnTo>
                    <a:pt x="61143" y="93772"/>
                  </a:lnTo>
                  <a:lnTo>
                    <a:pt x="69203" y="88128"/>
                  </a:lnTo>
                  <a:lnTo>
                    <a:pt x="81278" y="72499"/>
                  </a:lnTo>
                  <a:lnTo>
                    <a:pt x="94653" y="43969"/>
                  </a:lnTo>
                  <a:lnTo>
                    <a:pt x="95053" y="35039"/>
                  </a:lnTo>
                  <a:lnTo>
                    <a:pt x="89258" y="18878"/>
                  </a:lnTo>
                  <a:lnTo>
                    <a:pt x="75764" y="7016"/>
                  </a:lnTo>
                  <a:lnTo>
                    <a:pt x="67252" y="2215"/>
                  </a:lnTo>
                  <a:lnTo>
                    <a:pt x="48436" y="0"/>
                  </a:lnTo>
                  <a:lnTo>
                    <a:pt x="38505" y="1047"/>
                  </a:lnTo>
                  <a:lnTo>
                    <a:pt x="30715" y="5255"/>
                  </a:lnTo>
                  <a:lnTo>
                    <a:pt x="18939" y="19289"/>
                  </a:lnTo>
                  <a:lnTo>
                    <a:pt x="5733" y="46920"/>
                  </a:lnTo>
                  <a:lnTo>
                    <a:pt x="0" y="88513"/>
                  </a:lnTo>
                  <a:lnTo>
                    <a:pt x="4898" y="111664"/>
                  </a:lnTo>
                  <a:lnTo>
                    <a:pt x="16044" y="129753"/>
                  </a:lnTo>
                  <a:lnTo>
                    <a:pt x="39710" y="150750"/>
                  </a:lnTo>
                  <a:lnTo>
                    <a:pt x="60757" y="161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661294" y="2331737"/>
              <a:ext cx="100993" cy="152989"/>
            </a:xfrm>
            <a:custGeom>
              <a:avLst/>
              <a:gdLst/>
              <a:ahLst/>
              <a:cxnLst/>
              <a:rect l="0" t="0" r="0" b="0"/>
              <a:pathLst>
                <a:path w="100993" h="152989">
                  <a:moveTo>
                    <a:pt x="100992" y="5589"/>
                  </a:moveTo>
                  <a:lnTo>
                    <a:pt x="84224" y="0"/>
                  </a:lnTo>
                  <a:lnTo>
                    <a:pt x="66633" y="3495"/>
                  </a:lnTo>
                  <a:lnTo>
                    <a:pt x="40120" y="18617"/>
                  </a:lnTo>
                  <a:lnTo>
                    <a:pt x="17444" y="41035"/>
                  </a:lnTo>
                  <a:lnTo>
                    <a:pt x="10198" y="50276"/>
                  </a:lnTo>
                  <a:lnTo>
                    <a:pt x="2147" y="73023"/>
                  </a:lnTo>
                  <a:lnTo>
                    <a:pt x="0" y="85640"/>
                  </a:lnTo>
                  <a:lnTo>
                    <a:pt x="3854" y="105898"/>
                  </a:lnTo>
                  <a:lnTo>
                    <a:pt x="27292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783343" y="2453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908109" y="1695088"/>
            <a:ext cx="8407004" cy="2526840"/>
            <a:chOff x="908109" y="1695088"/>
            <a:chExt cx="8407004" cy="2526840"/>
          </a:xfrm>
        </p:grpSpPr>
        <p:sp>
          <p:nvSpPr>
            <p:cNvPr id="110" name="Freeform 109"/>
            <p:cNvSpPr/>
            <p:nvPr/>
          </p:nvSpPr>
          <p:spPr>
            <a:xfrm>
              <a:off x="908109" y="1695088"/>
              <a:ext cx="20768" cy="2526840"/>
            </a:xfrm>
            <a:custGeom>
              <a:avLst/>
              <a:gdLst/>
              <a:ahLst/>
              <a:cxnLst/>
              <a:rect l="0" t="0" r="0" b="0"/>
              <a:pathLst>
                <a:path w="20768" h="2526840">
                  <a:moveTo>
                    <a:pt x="20767" y="0"/>
                  </a:moveTo>
                  <a:lnTo>
                    <a:pt x="12434" y="37478"/>
                  </a:lnTo>
                  <a:lnTo>
                    <a:pt x="10672" y="94490"/>
                  </a:lnTo>
                  <a:lnTo>
                    <a:pt x="10324" y="153672"/>
                  </a:lnTo>
                  <a:lnTo>
                    <a:pt x="7136" y="207303"/>
                  </a:lnTo>
                  <a:lnTo>
                    <a:pt x="1177" y="257628"/>
                  </a:lnTo>
                  <a:lnTo>
                    <a:pt x="0" y="313798"/>
                  </a:lnTo>
                  <a:lnTo>
                    <a:pt x="2887" y="373767"/>
                  </a:lnTo>
                  <a:lnTo>
                    <a:pt x="8787" y="425690"/>
                  </a:lnTo>
                  <a:lnTo>
                    <a:pt x="9952" y="482176"/>
                  </a:lnTo>
                  <a:lnTo>
                    <a:pt x="10154" y="531381"/>
                  </a:lnTo>
                  <a:lnTo>
                    <a:pt x="10214" y="584175"/>
                  </a:lnTo>
                  <a:lnTo>
                    <a:pt x="10231" y="643751"/>
                  </a:lnTo>
                  <a:lnTo>
                    <a:pt x="11406" y="704688"/>
                  </a:lnTo>
                  <a:lnTo>
                    <a:pt x="17474" y="761477"/>
                  </a:lnTo>
                  <a:lnTo>
                    <a:pt x="19791" y="822237"/>
                  </a:lnTo>
                  <a:lnTo>
                    <a:pt x="19308" y="881185"/>
                  </a:lnTo>
                  <a:lnTo>
                    <a:pt x="12377" y="940561"/>
                  </a:lnTo>
                  <a:lnTo>
                    <a:pt x="13992" y="993843"/>
                  </a:lnTo>
                  <a:lnTo>
                    <a:pt x="18760" y="1054083"/>
                  </a:lnTo>
                  <a:lnTo>
                    <a:pt x="17053" y="1116386"/>
                  </a:lnTo>
                  <a:lnTo>
                    <a:pt x="9138" y="1179300"/>
                  </a:lnTo>
                  <a:lnTo>
                    <a:pt x="5623" y="1242395"/>
                  </a:lnTo>
                  <a:lnTo>
                    <a:pt x="8187" y="1285661"/>
                  </a:lnTo>
                  <a:lnTo>
                    <a:pt x="9327" y="1332186"/>
                  </a:lnTo>
                  <a:lnTo>
                    <a:pt x="9834" y="1377041"/>
                  </a:lnTo>
                  <a:lnTo>
                    <a:pt x="10119" y="1435515"/>
                  </a:lnTo>
                  <a:lnTo>
                    <a:pt x="13323" y="1488716"/>
                  </a:lnTo>
                  <a:lnTo>
                    <a:pt x="18561" y="1542694"/>
                  </a:lnTo>
                  <a:lnTo>
                    <a:pt x="20114" y="1594562"/>
                  </a:lnTo>
                  <a:lnTo>
                    <a:pt x="20574" y="1648145"/>
                  </a:lnTo>
                  <a:lnTo>
                    <a:pt x="20710" y="1699896"/>
                  </a:lnTo>
                  <a:lnTo>
                    <a:pt x="20750" y="1762803"/>
                  </a:lnTo>
                  <a:lnTo>
                    <a:pt x="20760" y="1808241"/>
                  </a:lnTo>
                  <a:lnTo>
                    <a:pt x="20765" y="1870945"/>
                  </a:lnTo>
                  <a:lnTo>
                    <a:pt x="19597" y="1923708"/>
                  </a:lnTo>
                  <a:lnTo>
                    <a:pt x="14701" y="1986135"/>
                  </a:lnTo>
                  <a:lnTo>
                    <a:pt x="17280" y="2039337"/>
                  </a:lnTo>
                  <a:lnTo>
                    <a:pt x="12845" y="2101894"/>
                  </a:lnTo>
                  <a:lnTo>
                    <a:pt x="11011" y="2151625"/>
                  </a:lnTo>
                  <a:lnTo>
                    <a:pt x="10391" y="2213471"/>
                  </a:lnTo>
                  <a:lnTo>
                    <a:pt x="10269" y="2276076"/>
                  </a:lnTo>
                  <a:lnTo>
                    <a:pt x="10245" y="2333503"/>
                  </a:lnTo>
                  <a:lnTo>
                    <a:pt x="10240" y="2389907"/>
                  </a:lnTo>
                  <a:lnTo>
                    <a:pt x="10239" y="2446108"/>
                  </a:lnTo>
                  <a:lnTo>
                    <a:pt x="10239" y="2506950"/>
                  </a:lnTo>
                  <a:lnTo>
                    <a:pt x="10239" y="2526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861111" y="1726673"/>
              <a:ext cx="36388" cy="2221514"/>
            </a:xfrm>
            <a:custGeom>
              <a:avLst/>
              <a:gdLst/>
              <a:ahLst/>
              <a:cxnLst/>
              <a:rect l="0" t="0" r="0" b="0"/>
              <a:pathLst>
                <a:path w="36388" h="2221514">
                  <a:moveTo>
                    <a:pt x="25859" y="0"/>
                  </a:moveTo>
                  <a:lnTo>
                    <a:pt x="7900" y="56215"/>
                  </a:lnTo>
                  <a:lnTo>
                    <a:pt x="0" y="101404"/>
                  </a:lnTo>
                  <a:lnTo>
                    <a:pt x="2859" y="153008"/>
                  </a:lnTo>
                  <a:lnTo>
                    <a:pt x="4226" y="212232"/>
                  </a:lnTo>
                  <a:lnTo>
                    <a:pt x="4631" y="274233"/>
                  </a:lnTo>
                  <a:lnTo>
                    <a:pt x="4726" y="316074"/>
                  </a:lnTo>
                  <a:lnTo>
                    <a:pt x="7887" y="361186"/>
                  </a:lnTo>
                  <a:lnTo>
                    <a:pt x="12022" y="408532"/>
                  </a:lnTo>
                  <a:lnTo>
                    <a:pt x="13860" y="456871"/>
                  </a:lnTo>
                  <a:lnTo>
                    <a:pt x="14677" y="505651"/>
                  </a:lnTo>
                  <a:lnTo>
                    <a:pt x="15040" y="554627"/>
                  </a:lnTo>
                  <a:lnTo>
                    <a:pt x="15201" y="603690"/>
                  </a:lnTo>
                  <a:lnTo>
                    <a:pt x="20881" y="660583"/>
                  </a:lnTo>
                  <a:lnTo>
                    <a:pt x="23705" y="720558"/>
                  </a:lnTo>
                  <a:lnTo>
                    <a:pt x="17331" y="773652"/>
                  </a:lnTo>
                  <a:lnTo>
                    <a:pt x="15923" y="828965"/>
                  </a:lnTo>
                  <a:lnTo>
                    <a:pt x="18625" y="887858"/>
                  </a:lnTo>
                  <a:lnTo>
                    <a:pt x="24430" y="949679"/>
                  </a:lnTo>
                  <a:lnTo>
                    <a:pt x="25576" y="1006951"/>
                  </a:lnTo>
                  <a:lnTo>
                    <a:pt x="25803" y="1063324"/>
                  </a:lnTo>
                  <a:lnTo>
                    <a:pt x="23494" y="1090260"/>
                  </a:lnTo>
                  <a:lnTo>
                    <a:pt x="7725" y="1152576"/>
                  </a:lnTo>
                  <a:lnTo>
                    <a:pt x="5379" y="1207556"/>
                  </a:lnTo>
                  <a:lnTo>
                    <a:pt x="4973" y="1252977"/>
                  </a:lnTo>
                  <a:lnTo>
                    <a:pt x="6022" y="1313228"/>
                  </a:lnTo>
                  <a:lnTo>
                    <a:pt x="12052" y="1362276"/>
                  </a:lnTo>
                  <a:lnTo>
                    <a:pt x="14359" y="1409954"/>
                  </a:lnTo>
                  <a:lnTo>
                    <a:pt x="15042" y="1470874"/>
                  </a:lnTo>
                  <a:lnTo>
                    <a:pt x="15245" y="1523629"/>
                  </a:lnTo>
                  <a:lnTo>
                    <a:pt x="15292" y="1566632"/>
                  </a:lnTo>
                  <a:lnTo>
                    <a:pt x="15313" y="1609921"/>
                  </a:lnTo>
                  <a:lnTo>
                    <a:pt x="15325" y="1667514"/>
                  </a:lnTo>
                  <a:lnTo>
                    <a:pt x="15328" y="1717334"/>
                  </a:lnTo>
                  <a:lnTo>
                    <a:pt x="20919" y="1775392"/>
                  </a:lnTo>
                  <a:lnTo>
                    <a:pt x="24395" y="1826507"/>
                  </a:lnTo>
                  <a:lnTo>
                    <a:pt x="25425" y="1880516"/>
                  </a:lnTo>
                  <a:lnTo>
                    <a:pt x="33009" y="1936697"/>
                  </a:lnTo>
                  <a:lnTo>
                    <a:pt x="35720" y="1998574"/>
                  </a:lnTo>
                  <a:lnTo>
                    <a:pt x="36255" y="2056203"/>
                  </a:lnTo>
                  <a:lnTo>
                    <a:pt x="36361" y="2112647"/>
                  </a:lnTo>
                  <a:lnTo>
                    <a:pt x="36382" y="2168857"/>
                  </a:lnTo>
                  <a:lnTo>
                    <a:pt x="36387" y="2221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645021" y="1758259"/>
              <a:ext cx="136872" cy="2253099"/>
            </a:xfrm>
            <a:custGeom>
              <a:avLst/>
              <a:gdLst/>
              <a:ahLst/>
              <a:cxnLst/>
              <a:rect l="0" t="0" r="0" b="0"/>
              <a:pathLst>
                <a:path w="136872" h="2253099">
                  <a:moveTo>
                    <a:pt x="136871" y="0"/>
                  </a:moveTo>
                  <a:lnTo>
                    <a:pt x="129635" y="27556"/>
                  </a:lnTo>
                  <a:lnTo>
                    <a:pt x="126993" y="83778"/>
                  </a:lnTo>
                  <a:lnTo>
                    <a:pt x="132060" y="134702"/>
                  </a:lnTo>
                  <a:lnTo>
                    <a:pt x="128685" y="196536"/>
                  </a:lnTo>
                  <a:lnTo>
                    <a:pt x="127036" y="254765"/>
                  </a:lnTo>
                  <a:lnTo>
                    <a:pt x="126548" y="314132"/>
                  </a:lnTo>
                  <a:lnTo>
                    <a:pt x="125233" y="364737"/>
                  </a:lnTo>
                  <a:lnTo>
                    <a:pt x="119125" y="420805"/>
                  </a:lnTo>
                  <a:lnTo>
                    <a:pt x="116468" y="482858"/>
                  </a:lnTo>
                  <a:lnTo>
                    <a:pt x="115943" y="540176"/>
                  </a:lnTo>
                  <a:lnTo>
                    <a:pt x="108604" y="597728"/>
                  </a:lnTo>
                  <a:lnTo>
                    <a:pt x="105941" y="661089"/>
                  </a:lnTo>
                  <a:lnTo>
                    <a:pt x="105415" y="719011"/>
                  </a:lnTo>
                  <a:lnTo>
                    <a:pt x="105311" y="775513"/>
                  </a:lnTo>
                  <a:lnTo>
                    <a:pt x="102171" y="831734"/>
                  </a:lnTo>
                  <a:lnTo>
                    <a:pt x="96221" y="887900"/>
                  </a:lnTo>
                  <a:lnTo>
                    <a:pt x="93876" y="945224"/>
                  </a:lnTo>
                  <a:lnTo>
                    <a:pt x="86481" y="1008540"/>
                  </a:lnTo>
                  <a:lnTo>
                    <a:pt x="79084" y="1066454"/>
                  </a:lnTo>
                  <a:lnTo>
                    <a:pt x="60292" y="1126463"/>
                  </a:lnTo>
                  <a:lnTo>
                    <a:pt x="56043" y="1167845"/>
                  </a:lnTo>
                  <a:lnTo>
                    <a:pt x="51034" y="1213533"/>
                  </a:lnTo>
                  <a:lnTo>
                    <a:pt x="44758" y="1275934"/>
                  </a:lnTo>
                  <a:lnTo>
                    <a:pt x="42897" y="1333418"/>
                  </a:lnTo>
                  <a:lnTo>
                    <a:pt x="42346" y="1392954"/>
                  </a:lnTo>
                  <a:lnTo>
                    <a:pt x="42160" y="1454993"/>
                  </a:lnTo>
                  <a:lnTo>
                    <a:pt x="42128" y="1514894"/>
                  </a:lnTo>
                  <a:lnTo>
                    <a:pt x="42120" y="1560799"/>
                  </a:lnTo>
                  <a:lnTo>
                    <a:pt x="42117" y="1607328"/>
                  </a:lnTo>
                  <a:lnTo>
                    <a:pt x="42115" y="1651404"/>
                  </a:lnTo>
                  <a:lnTo>
                    <a:pt x="38995" y="1694390"/>
                  </a:lnTo>
                  <a:lnTo>
                    <a:pt x="36901" y="1748693"/>
                  </a:lnTo>
                  <a:lnTo>
                    <a:pt x="38627" y="1775064"/>
                  </a:lnTo>
                  <a:lnTo>
                    <a:pt x="33324" y="1829949"/>
                  </a:lnTo>
                  <a:lnTo>
                    <a:pt x="32101" y="1884005"/>
                  </a:lnTo>
                  <a:lnTo>
                    <a:pt x="31738" y="1937067"/>
                  </a:lnTo>
                  <a:lnTo>
                    <a:pt x="31631" y="1989833"/>
                  </a:lnTo>
                  <a:lnTo>
                    <a:pt x="31599" y="2039393"/>
                  </a:lnTo>
                  <a:lnTo>
                    <a:pt x="25999" y="2092472"/>
                  </a:lnTo>
                  <a:lnTo>
                    <a:pt x="20864" y="2146327"/>
                  </a:lnTo>
                  <a:lnTo>
                    <a:pt x="9797" y="2208957"/>
                  </a:lnTo>
                  <a:lnTo>
                    <a:pt x="0" y="2253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508358" y="1747730"/>
              <a:ext cx="147400" cy="2095172"/>
            </a:xfrm>
            <a:custGeom>
              <a:avLst/>
              <a:gdLst/>
              <a:ahLst/>
              <a:cxnLst/>
              <a:rect l="0" t="0" r="0" b="0"/>
              <a:pathLst>
                <a:path w="147400" h="2095172">
                  <a:moveTo>
                    <a:pt x="147399" y="0"/>
                  </a:moveTo>
                  <a:lnTo>
                    <a:pt x="139066" y="57264"/>
                  </a:lnTo>
                  <a:lnTo>
                    <a:pt x="137521" y="109774"/>
                  </a:lnTo>
                  <a:lnTo>
                    <a:pt x="137063" y="169786"/>
                  </a:lnTo>
                  <a:lnTo>
                    <a:pt x="136928" y="225782"/>
                  </a:lnTo>
                  <a:lnTo>
                    <a:pt x="136882" y="286625"/>
                  </a:lnTo>
                  <a:lnTo>
                    <a:pt x="136874" y="346319"/>
                  </a:lnTo>
                  <a:lnTo>
                    <a:pt x="136871" y="399101"/>
                  </a:lnTo>
                  <a:lnTo>
                    <a:pt x="131281" y="449965"/>
                  </a:lnTo>
                  <a:lnTo>
                    <a:pt x="127318" y="511148"/>
                  </a:lnTo>
                  <a:lnTo>
                    <a:pt x="126534" y="568294"/>
                  </a:lnTo>
                  <a:lnTo>
                    <a:pt x="120791" y="630232"/>
                  </a:lnTo>
                  <a:lnTo>
                    <a:pt x="117288" y="681445"/>
                  </a:lnTo>
                  <a:lnTo>
                    <a:pt x="108869" y="743916"/>
                  </a:lnTo>
                  <a:lnTo>
                    <a:pt x="106347" y="794158"/>
                  </a:lnTo>
                  <a:lnTo>
                    <a:pt x="106770" y="844919"/>
                  </a:lnTo>
                  <a:lnTo>
                    <a:pt x="110561" y="904586"/>
                  </a:lnTo>
                  <a:lnTo>
                    <a:pt x="106327" y="967021"/>
                  </a:lnTo>
                  <a:lnTo>
                    <a:pt x="105491" y="1027274"/>
                  </a:lnTo>
                  <a:lnTo>
                    <a:pt x="102206" y="1084236"/>
                  </a:lnTo>
                  <a:lnTo>
                    <a:pt x="96228" y="1140548"/>
                  </a:lnTo>
                  <a:lnTo>
                    <a:pt x="87812" y="1196732"/>
                  </a:lnTo>
                  <a:lnTo>
                    <a:pt x="84936" y="1252890"/>
                  </a:lnTo>
                  <a:lnTo>
                    <a:pt x="78779" y="1309043"/>
                  </a:lnTo>
                  <a:lnTo>
                    <a:pt x="74703" y="1365195"/>
                  </a:lnTo>
                  <a:lnTo>
                    <a:pt x="70778" y="1421347"/>
                  </a:lnTo>
                  <a:lnTo>
                    <a:pt x="64674" y="1477499"/>
                  </a:lnTo>
                  <a:lnTo>
                    <a:pt x="58027" y="1536381"/>
                  </a:lnTo>
                  <a:lnTo>
                    <a:pt x="55036" y="1582048"/>
                  </a:lnTo>
                  <a:lnTo>
                    <a:pt x="52537" y="1628470"/>
                  </a:lnTo>
                  <a:lnTo>
                    <a:pt x="47526" y="1672499"/>
                  </a:lnTo>
                  <a:lnTo>
                    <a:pt x="44520" y="1715464"/>
                  </a:lnTo>
                  <a:lnTo>
                    <a:pt x="42827" y="1775995"/>
                  </a:lnTo>
                  <a:lnTo>
                    <a:pt x="42326" y="1830974"/>
                  </a:lnTo>
                  <a:lnTo>
                    <a:pt x="36567" y="1890776"/>
                  </a:lnTo>
                  <a:lnTo>
                    <a:pt x="27472" y="1936604"/>
                  </a:lnTo>
                  <a:lnTo>
                    <a:pt x="22958" y="1992816"/>
                  </a:lnTo>
                  <a:lnTo>
                    <a:pt x="16031" y="2048336"/>
                  </a:lnTo>
                  <a:lnTo>
                    <a:pt x="0" y="2095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481739" y="1810901"/>
              <a:ext cx="47885" cy="2074115"/>
            </a:xfrm>
            <a:custGeom>
              <a:avLst/>
              <a:gdLst/>
              <a:ahLst/>
              <a:cxnLst/>
              <a:rect l="0" t="0" r="0" b="0"/>
              <a:pathLst>
                <a:path w="47885" h="2074115">
                  <a:moveTo>
                    <a:pt x="47884" y="0"/>
                  </a:moveTo>
                  <a:lnTo>
                    <a:pt x="47884" y="55170"/>
                  </a:lnTo>
                  <a:lnTo>
                    <a:pt x="47884" y="97050"/>
                  </a:lnTo>
                  <a:lnTo>
                    <a:pt x="47884" y="142959"/>
                  </a:lnTo>
                  <a:lnTo>
                    <a:pt x="47884" y="198076"/>
                  </a:lnTo>
                  <a:lnTo>
                    <a:pt x="47884" y="259791"/>
                  </a:lnTo>
                  <a:lnTo>
                    <a:pt x="47884" y="308732"/>
                  </a:lnTo>
                  <a:lnTo>
                    <a:pt x="47884" y="370904"/>
                  </a:lnTo>
                  <a:lnTo>
                    <a:pt x="47884" y="421853"/>
                  </a:lnTo>
                  <a:lnTo>
                    <a:pt x="44764" y="473994"/>
                  </a:lnTo>
                  <a:lnTo>
                    <a:pt x="39550" y="526488"/>
                  </a:lnTo>
                  <a:lnTo>
                    <a:pt x="38005" y="579086"/>
                  </a:lnTo>
                  <a:lnTo>
                    <a:pt x="37547" y="628596"/>
                  </a:lnTo>
                  <a:lnTo>
                    <a:pt x="37412" y="679141"/>
                  </a:lnTo>
                  <a:lnTo>
                    <a:pt x="37372" y="735451"/>
                  </a:lnTo>
                  <a:lnTo>
                    <a:pt x="37360" y="789180"/>
                  </a:lnTo>
                  <a:lnTo>
                    <a:pt x="37356" y="842144"/>
                  </a:lnTo>
                  <a:lnTo>
                    <a:pt x="37355" y="891763"/>
                  </a:lnTo>
                  <a:lnTo>
                    <a:pt x="37355" y="939220"/>
                  </a:lnTo>
                  <a:lnTo>
                    <a:pt x="37355" y="1002068"/>
                  </a:lnTo>
                  <a:lnTo>
                    <a:pt x="30119" y="1059543"/>
                  </a:lnTo>
                  <a:lnTo>
                    <a:pt x="27477" y="1119076"/>
                  </a:lnTo>
                  <a:lnTo>
                    <a:pt x="26955" y="1181225"/>
                  </a:lnTo>
                  <a:lnTo>
                    <a:pt x="26864" y="1229967"/>
                  </a:lnTo>
                  <a:lnTo>
                    <a:pt x="26834" y="1291604"/>
                  </a:lnTo>
                  <a:lnTo>
                    <a:pt x="26829" y="1340531"/>
                  </a:lnTo>
                  <a:lnTo>
                    <a:pt x="26827" y="1399578"/>
                  </a:lnTo>
                  <a:lnTo>
                    <a:pt x="26826" y="1456302"/>
                  </a:lnTo>
                  <a:lnTo>
                    <a:pt x="26826" y="1514906"/>
                  </a:lnTo>
                  <a:lnTo>
                    <a:pt x="26826" y="1571511"/>
                  </a:lnTo>
                  <a:lnTo>
                    <a:pt x="26826" y="1630397"/>
                  </a:lnTo>
                  <a:lnTo>
                    <a:pt x="26826" y="1680860"/>
                  </a:lnTo>
                  <a:lnTo>
                    <a:pt x="25657" y="1735716"/>
                  </a:lnTo>
                  <a:lnTo>
                    <a:pt x="18493" y="1796830"/>
                  </a:lnTo>
                  <a:lnTo>
                    <a:pt x="16949" y="1848846"/>
                  </a:lnTo>
                  <a:lnTo>
                    <a:pt x="10837" y="1902755"/>
                  </a:lnTo>
                  <a:lnTo>
                    <a:pt x="5601" y="1965180"/>
                  </a:lnTo>
                  <a:lnTo>
                    <a:pt x="0" y="2020000"/>
                  </a:lnTo>
                  <a:lnTo>
                    <a:pt x="5770" y="2074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414016" y="1800373"/>
              <a:ext cx="168457" cy="1979358"/>
            </a:xfrm>
            <a:custGeom>
              <a:avLst/>
              <a:gdLst/>
              <a:ahLst/>
              <a:cxnLst/>
              <a:rect l="0" t="0" r="0" b="0"/>
              <a:pathLst>
                <a:path w="168457" h="1979358">
                  <a:moveTo>
                    <a:pt x="168456" y="0"/>
                  </a:moveTo>
                  <a:lnTo>
                    <a:pt x="161221" y="28726"/>
                  </a:lnTo>
                  <a:lnTo>
                    <a:pt x="158904" y="79091"/>
                  </a:lnTo>
                  <a:lnTo>
                    <a:pt x="158217" y="136128"/>
                  </a:lnTo>
                  <a:lnTo>
                    <a:pt x="159184" y="187213"/>
                  </a:lnTo>
                  <a:lnTo>
                    <a:pt x="165189" y="249143"/>
                  </a:lnTo>
                  <a:lnTo>
                    <a:pt x="167488" y="299857"/>
                  </a:lnTo>
                  <a:lnTo>
                    <a:pt x="168169" y="350239"/>
                  </a:lnTo>
                  <a:lnTo>
                    <a:pt x="168400" y="412897"/>
                  </a:lnTo>
                  <a:lnTo>
                    <a:pt x="168445" y="475663"/>
                  </a:lnTo>
                  <a:lnTo>
                    <a:pt x="168453" y="524512"/>
                  </a:lnTo>
                  <a:lnTo>
                    <a:pt x="168456" y="586185"/>
                  </a:lnTo>
                  <a:lnTo>
                    <a:pt x="168456" y="635118"/>
                  </a:lnTo>
                  <a:lnTo>
                    <a:pt x="168456" y="694167"/>
                  </a:lnTo>
                  <a:lnTo>
                    <a:pt x="162868" y="756481"/>
                  </a:lnTo>
                  <a:lnTo>
                    <a:pt x="159391" y="807759"/>
                  </a:lnTo>
                  <a:lnTo>
                    <a:pt x="152773" y="859997"/>
                  </a:lnTo>
                  <a:lnTo>
                    <a:pt x="147291" y="922815"/>
                  </a:lnTo>
                  <a:lnTo>
                    <a:pt x="140478" y="973117"/>
                  </a:lnTo>
                  <a:lnTo>
                    <a:pt x="137940" y="1025065"/>
                  </a:lnTo>
                  <a:lnTo>
                    <a:pt x="137188" y="1076333"/>
                  </a:lnTo>
                  <a:lnTo>
                    <a:pt x="136933" y="1139290"/>
                  </a:lnTo>
                  <a:lnTo>
                    <a:pt x="131294" y="1202115"/>
                  </a:lnTo>
                  <a:lnTo>
                    <a:pt x="127809" y="1250974"/>
                  </a:lnTo>
                  <a:lnTo>
                    <a:pt x="126632" y="1311480"/>
                  </a:lnTo>
                  <a:lnTo>
                    <a:pt x="123280" y="1371612"/>
                  </a:lnTo>
                  <a:lnTo>
                    <a:pt x="111699" y="1433880"/>
                  </a:lnTo>
                  <a:lnTo>
                    <a:pt x="105383" y="1491239"/>
                  </a:lnTo>
                  <a:lnTo>
                    <a:pt x="94083" y="1547630"/>
                  </a:lnTo>
                  <a:lnTo>
                    <a:pt x="80586" y="1603829"/>
                  </a:lnTo>
                  <a:lnTo>
                    <a:pt x="66654" y="1667226"/>
                  </a:lnTo>
                  <a:lnTo>
                    <a:pt x="55757" y="1726022"/>
                  </a:lnTo>
                  <a:lnTo>
                    <a:pt x="47669" y="1782697"/>
                  </a:lnTo>
                  <a:lnTo>
                    <a:pt x="34806" y="1838952"/>
                  </a:lnTo>
                  <a:lnTo>
                    <a:pt x="21000" y="1895124"/>
                  </a:lnTo>
                  <a:lnTo>
                    <a:pt x="4672" y="1954573"/>
                  </a:lnTo>
                  <a:lnTo>
                    <a:pt x="0" y="19793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298410" y="1821430"/>
              <a:ext cx="105286" cy="1916187"/>
            </a:xfrm>
            <a:custGeom>
              <a:avLst/>
              <a:gdLst/>
              <a:ahLst/>
              <a:cxnLst/>
              <a:rect l="0" t="0" r="0" b="0"/>
              <a:pathLst>
                <a:path w="105286" h="1916187">
                  <a:moveTo>
                    <a:pt x="105285" y="0"/>
                  </a:moveTo>
                  <a:lnTo>
                    <a:pt x="99696" y="58616"/>
                  </a:lnTo>
                  <a:lnTo>
                    <a:pt x="95733" y="121196"/>
                  </a:lnTo>
                  <a:lnTo>
                    <a:pt x="95046" y="171350"/>
                  </a:lnTo>
                  <a:lnTo>
                    <a:pt x="94843" y="219876"/>
                  </a:lnTo>
                  <a:lnTo>
                    <a:pt x="94782" y="281047"/>
                  </a:lnTo>
                  <a:lnTo>
                    <a:pt x="94764" y="330368"/>
                  </a:lnTo>
                  <a:lnTo>
                    <a:pt x="94758" y="388955"/>
                  </a:lnTo>
                  <a:lnTo>
                    <a:pt x="94757" y="451177"/>
                  </a:lnTo>
                  <a:lnTo>
                    <a:pt x="94757" y="512557"/>
                  </a:lnTo>
                  <a:lnTo>
                    <a:pt x="94757" y="562610"/>
                  </a:lnTo>
                  <a:lnTo>
                    <a:pt x="93587" y="613315"/>
                  </a:lnTo>
                  <a:lnTo>
                    <a:pt x="86423" y="676083"/>
                  </a:lnTo>
                  <a:lnTo>
                    <a:pt x="84661" y="738871"/>
                  </a:lnTo>
                  <a:lnTo>
                    <a:pt x="84356" y="787723"/>
                  </a:lnTo>
                  <a:lnTo>
                    <a:pt x="77018" y="849397"/>
                  </a:lnTo>
                  <a:lnTo>
                    <a:pt x="74683" y="898331"/>
                  </a:lnTo>
                  <a:lnTo>
                    <a:pt x="73894" y="960499"/>
                  </a:lnTo>
                  <a:lnTo>
                    <a:pt x="73739" y="1023169"/>
                  </a:lnTo>
                  <a:lnTo>
                    <a:pt x="73708" y="1080608"/>
                  </a:lnTo>
                  <a:lnTo>
                    <a:pt x="73701" y="1137015"/>
                  </a:lnTo>
                  <a:lnTo>
                    <a:pt x="68111" y="1198806"/>
                  </a:lnTo>
                  <a:lnTo>
                    <a:pt x="64147" y="1258932"/>
                  </a:lnTo>
                  <a:lnTo>
                    <a:pt x="63364" y="1315869"/>
                  </a:lnTo>
                  <a:lnTo>
                    <a:pt x="55961" y="1378991"/>
                  </a:lnTo>
                  <a:lnTo>
                    <a:pt x="53298" y="1432521"/>
                  </a:lnTo>
                  <a:lnTo>
                    <a:pt x="52837" y="1483539"/>
                  </a:lnTo>
                  <a:lnTo>
                    <a:pt x="49581" y="1538040"/>
                  </a:lnTo>
                  <a:lnTo>
                    <a:pt x="43589" y="1593486"/>
                  </a:lnTo>
                  <a:lnTo>
                    <a:pt x="42551" y="1646656"/>
                  </a:lnTo>
                  <a:lnTo>
                    <a:pt x="36654" y="1695685"/>
                  </a:lnTo>
                  <a:lnTo>
                    <a:pt x="33088" y="1751027"/>
                  </a:lnTo>
                  <a:lnTo>
                    <a:pt x="26441" y="1806289"/>
                  </a:lnTo>
                  <a:lnTo>
                    <a:pt x="13715" y="1867789"/>
                  </a:lnTo>
                  <a:lnTo>
                    <a:pt x="0" y="19161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088047" y="1789844"/>
              <a:ext cx="63173" cy="1821431"/>
            </a:xfrm>
            <a:custGeom>
              <a:avLst/>
              <a:gdLst/>
              <a:ahLst/>
              <a:cxnLst/>
              <a:rect l="0" t="0" r="0" b="0"/>
              <a:pathLst>
                <a:path w="63173" h="1821431">
                  <a:moveTo>
                    <a:pt x="63172" y="0"/>
                  </a:moveTo>
                  <a:lnTo>
                    <a:pt x="46383" y="63450"/>
                  </a:lnTo>
                  <a:lnTo>
                    <a:pt x="43379" y="113297"/>
                  </a:lnTo>
                  <a:lnTo>
                    <a:pt x="42489" y="175379"/>
                  </a:lnTo>
                  <a:lnTo>
                    <a:pt x="42226" y="224970"/>
                  </a:lnTo>
                  <a:lnTo>
                    <a:pt x="42137" y="283648"/>
                  </a:lnTo>
                  <a:lnTo>
                    <a:pt x="47708" y="340299"/>
                  </a:lnTo>
                  <a:lnTo>
                    <a:pt x="51669" y="397719"/>
                  </a:lnTo>
                  <a:lnTo>
                    <a:pt x="52355" y="447086"/>
                  </a:lnTo>
                  <a:lnTo>
                    <a:pt x="52558" y="498758"/>
                  </a:lnTo>
                  <a:lnTo>
                    <a:pt x="52618" y="551113"/>
                  </a:lnTo>
                  <a:lnTo>
                    <a:pt x="52635" y="603670"/>
                  </a:lnTo>
                  <a:lnTo>
                    <a:pt x="52641" y="656287"/>
                  </a:lnTo>
                  <a:lnTo>
                    <a:pt x="52643" y="708922"/>
                  </a:lnTo>
                  <a:lnTo>
                    <a:pt x="52643" y="762732"/>
                  </a:lnTo>
                  <a:lnTo>
                    <a:pt x="51473" y="821440"/>
                  </a:lnTo>
                  <a:lnTo>
                    <a:pt x="45407" y="876399"/>
                  </a:lnTo>
                  <a:lnTo>
                    <a:pt x="43090" y="929728"/>
                  </a:lnTo>
                  <a:lnTo>
                    <a:pt x="41234" y="982574"/>
                  </a:lnTo>
                  <a:lnTo>
                    <a:pt x="36134" y="1035277"/>
                  </a:lnTo>
                  <a:lnTo>
                    <a:pt x="39823" y="1086768"/>
                  </a:lnTo>
                  <a:lnTo>
                    <a:pt x="41661" y="1149800"/>
                  </a:lnTo>
                  <a:lnTo>
                    <a:pt x="42025" y="1212641"/>
                  </a:lnTo>
                  <a:lnTo>
                    <a:pt x="36499" y="1261502"/>
                  </a:lnTo>
                  <a:lnTo>
                    <a:pt x="32557" y="1323179"/>
                  </a:lnTo>
                  <a:lnTo>
                    <a:pt x="31874" y="1372113"/>
                  </a:lnTo>
                  <a:lnTo>
                    <a:pt x="31643" y="1431163"/>
                  </a:lnTo>
                  <a:lnTo>
                    <a:pt x="31597" y="1487887"/>
                  </a:lnTo>
                  <a:lnTo>
                    <a:pt x="30419" y="1544152"/>
                  </a:lnTo>
                  <a:lnTo>
                    <a:pt x="23253" y="1600326"/>
                  </a:lnTo>
                  <a:lnTo>
                    <a:pt x="21491" y="1656483"/>
                  </a:lnTo>
                  <a:lnTo>
                    <a:pt x="15596" y="1709776"/>
                  </a:lnTo>
                  <a:lnTo>
                    <a:pt x="12031" y="1764431"/>
                  </a:lnTo>
                  <a:lnTo>
                    <a:pt x="0" y="18214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014555" y="1853015"/>
              <a:ext cx="52644" cy="1905659"/>
            </a:xfrm>
            <a:custGeom>
              <a:avLst/>
              <a:gdLst/>
              <a:ahLst/>
              <a:cxnLst/>
              <a:rect l="0" t="0" r="0" b="0"/>
              <a:pathLst>
                <a:path w="52644" h="1905659">
                  <a:moveTo>
                    <a:pt x="52643" y="0"/>
                  </a:moveTo>
                  <a:lnTo>
                    <a:pt x="44309" y="37478"/>
                  </a:lnTo>
                  <a:lnTo>
                    <a:pt x="42547" y="94491"/>
                  </a:lnTo>
                  <a:lnTo>
                    <a:pt x="41030" y="152503"/>
                  </a:lnTo>
                  <a:lnTo>
                    <a:pt x="33798" y="211448"/>
                  </a:lnTo>
                  <a:lnTo>
                    <a:pt x="35361" y="267762"/>
                  </a:lnTo>
                  <a:lnTo>
                    <a:pt x="40113" y="317203"/>
                  </a:lnTo>
                  <a:lnTo>
                    <a:pt x="41521" y="365777"/>
                  </a:lnTo>
                  <a:lnTo>
                    <a:pt x="41938" y="412925"/>
                  </a:lnTo>
                  <a:lnTo>
                    <a:pt x="42079" y="475669"/>
                  </a:lnTo>
                  <a:lnTo>
                    <a:pt x="47693" y="524515"/>
                  </a:lnTo>
                  <a:lnTo>
                    <a:pt x="51665" y="586186"/>
                  </a:lnTo>
                  <a:lnTo>
                    <a:pt x="52353" y="636289"/>
                  </a:lnTo>
                  <a:lnTo>
                    <a:pt x="52557" y="688179"/>
                  </a:lnTo>
                  <a:lnTo>
                    <a:pt x="52617" y="740598"/>
                  </a:lnTo>
                  <a:lnTo>
                    <a:pt x="52635" y="792005"/>
                  </a:lnTo>
                  <a:lnTo>
                    <a:pt x="52641" y="855009"/>
                  </a:lnTo>
                  <a:lnTo>
                    <a:pt x="52642" y="917844"/>
                  </a:lnTo>
                  <a:lnTo>
                    <a:pt x="45407" y="975316"/>
                  </a:lnTo>
                  <a:lnTo>
                    <a:pt x="42764" y="1031729"/>
                  </a:lnTo>
                  <a:lnTo>
                    <a:pt x="42243" y="1093522"/>
                  </a:lnTo>
                  <a:lnTo>
                    <a:pt x="42140" y="1153647"/>
                  </a:lnTo>
                  <a:lnTo>
                    <a:pt x="38999" y="1207465"/>
                  </a:lnTo>
                  <a:lnTo>
                    <a:pt x="33051" y="1257826"/>
                  </a:lnTo>
                  <a:lnTo>
                    <a:pt x="30706" y="1311665"/>
                  </a:lnTo>
                  <a:lnTo>
                    <a:pt x="22559" y="1373715"/>
                  </a:lnTo>
                  <a:lnTo>
                    <a:pt x="15913" y="1431541"/>
                  </a:lnTo>
                  <a:lnTo>
                    <a:pt x="6535" y="1494948"/>
                  </a:lnTo>
                  <a:lnTo>
                    <a:pt x="1937" y="1558188"/>
                  </a:lnTo>
                  <a:lnTo>
                    <a:pt x="574" y="1610202"/>
                  </a:lnTo>
                  <a:lnTo>
                    <a:pt x="170" y="1666427"/>
                  </a:lnTo>
                  <a:lnTo>
                    <a:pt x="51" y="1727540"/>
                  </a:lnTo>
                  <a:lnTo>
                    <a:pt x="16" y="1790102"/>
                  </a:lnTo>
                  <a:lnTo>
                    <a:pt x="5" y="1841914"/>
                  </a:lnTo>
                  <a:lnTo>
                    <a:pt x="3" y="1869138"/>
                  </a:lnTo>
                  <a:lnTo>
                    <a:pt x="0" y="1905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762079" y="1863544"/>
              <a:ext cx="57647" cy="2147814"/>
            </a:xfrm>
            <a:custGeom>
              <a:avLst/>
              <a:gdLst/>
              <a:ahLst/>
              <a:cxnLst/>
              <a:rect l="0" t="0" r="0" b="0"/>
              <a:pathLst>
                <a:path w="57647" h="2147814">
                  <a:moveTo>
                    <a:pt x="31585" y="0"/>
                  </a:moveTo>
                  <a:lnTo>
                    <a:pt x="23252" y="37478"/>
                  </a:lnTo>
                  <a:lnTo>
                    <a:pt x="15901" y="94490"/>
                  </a:lnTo>
                  <a:lnTo>
                    <a:pt x="12121" y="150439"/>
                  </a:lnTo>
                  <a:lnTo>
                    <a:pt x="16589" y="200292"/>
                  </a:lnTo>
                  <a:lnTo>
                    <a:pt x="19733" y="261467"/>
                  </a:lnTo>
                  <a:lnTo>
                    <a:pt x="20664" y="314688"/>
                  </a:lnTo>
                  <a:lnTo>
                    <a:pt x="28215" y="374592"/>
                  </a:lnTo>
                  <a:lnTo>
                    <a:pt x="30919" y="431486"/>
                  </a:lnTo>
                  <a:lnTo>
                    <a:pt x="31454" y="493373"/>
                  </a:lnTo>
                  <a:lnTo>
                    <a:pt x="31559" y="553518"/>
                  </a:lnTo>
                  <a:lnTo>
                    <a:pt x="31581" y="610458"/>
                  </a:lnTo>
                  <a:lnTo>
                    <a:pt x="31585" y="672355"/>
                  </a:lnTo>
                  <a:lnTo>
                    <a:pt x="31585" y="733672"/>
                  </a:lnTo>
                  <a:lnTo>
                    <a:pt x="32755" y="782543"/>
                  </a:lnTo>
                  <a:lnTo>
                    <a:pt x="39918" y="841571"/>
                  </a:lnTo>
                  <a:lnTo>
                    <a:pt x="47270" y="903881"/>
                  </a:lnTo>
                  <a:lnTo>
                    <a:pt x="52751" y="964109"/>
                  </a:lnTo>
                  <a:lnTo>
                    <a:pt x="57646" y="1021066"/>
                  </a:lnTo>
                  <a:lnTo>
                    <a:pt x="53631" y="1077377"/>
                  </a:lnTo>
                  <a:lnTo>
                    <a:pt x="52837" y="1133560"/>
                  </a:lnTo>
                  <a:lnTo>
                    <a:pt x="52681" y="1189718"/>
                  </a:lnTo>
                  <a:lnTo>
                    <a:pt x="52650" y="1245872"/>
                  </a:lnTo>
                  <a:lnTo>
                    <a:pt x="52644" y="1302024"/>
                  </a:lnTo>
                  <a:lnTo>
                    <a:pt x="52642" y="1358176"/>
                  </a:lnTo>
                  <a:lnTo>
                    <a:pt x="52642" y="1414328"/>
                  </a:lnTo>
                  <a:lnTo>
                    <a:pt x="52642" y="1473210"/>
                  </a:lnTo>
                  <a:lnTo>
                    <a:pt x="52642" y="1525751"/>
                  </a:lnTo>
                  <a:lnTo>
                    <a:pt x="52642" y="1587722"/>
                  </a:lnTo>
                  <a:lnTo>
                    <a:pt x="52642" y="1634112"/>
                  </a:lnTo>
                  <a:lnTo>
                    <a:pt x="49522" y="1696908"/>
                  </a:lnTo>
                  <a:lnTo>
                    <a:pt x="41189" y="1754509"/>
                  </a:lnTo>
                  <a:lnTo>
                    <a:pt x="34431" y="1814080"/>
                  </a:lnTo>
                  <a:lnTo>
                    <a:pt x="26558" y="1876130"/>
                  </a:lnTo>
                  <a:lnTo>
                    <a:pt x="20974" y="1936956"/>
                  </a:lnTo>
                  <a:lnTo>
                    <a:pt x="14143" y="1997469"/>
                  </a:lnTo>
                  <a:lnTo>
                    <a:pt x="11599" y="2047765"/>
                  </a:lnTo>
                  <a:lnTo>
                    <a:pt x="7621" y="2110330"/>
                  </a:lnTo>
                  <a:lnTo>
                    <a:pt x="0" y="2147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246389" y="1926715"/>
              <a:ext cx="68724" cy="2147814"/>
            </a:xfrm>
            <a:custGeom>
              <a:avLst/>
              <a:gdLst/>
              <a:ahLst/>
              <a:cxnLst/>
              <a:rect l="0" t="0" r="0" b="0"/>
              <a:pathLst>
                <a:path w="68724" h="2147814">
                  <a:moveTo>
                    <a:pt x="63172" y="0"/>
                  </a:moveTo>
                  <a:lnTo>
                    <a:pt x="54106" y="58616"/>
                  </a:lnTo>
                  <a:lnTo>
                    <a:pt x="52931" y="112790"/>
                  </a:lnTo>
                  <a:lnTo>
                    <a:pt x="52699" y="171671"/>
                  </a:lnTo>
                  <a:lnTo>
                    <a:pt x="52660" y="225170"/>
                  </a:lnTo>
                  <a:lnTo>
                    <a:pt x="52648" y="285476"/>
                  </a:lnTo>
                  <a:lnTo>
                    <a:pt x="52644" y="328089"/>
                  </a:lnTo>
                  <a:lnTo>
                    <a:pt x="52644" y="374324"/>
                  </a:lnTo>
                  <a:lnTo>
                    <a:pt x="55762" y="419050"/>
                  </a:lnTo>
                  <a:lnTo>
                    <a:pt x="59879" y="463495"/>
                  </a:lnTo>
                  <a:lnTo>
                    <a:pt x="61708" y="510544"/>
                  </a:lnTo>
                  <a:lnTo>
                    <a:pt x="62521" y="555631"/>
                  </a:lnTo>
                  <a:lnTo>
                    <a:pt x="62979" y="614237"/>
                  </a:lnTo>
                  <a:lnTo>
                    <a:pt x="68723" y="670372"/>
                  </a:lnTo>
                  <a:lnTo>
                    <a:pt x="64711" y="729131"/>
                  </a:lnTo>
                  <a:lnTo>
                    <a:pt x="63627" y="778728"/>
                  </a:lnTo>
                  <a:lnTo>
                    <a:pt x="63374" y="822223"/>
                  </a:lnTo>
                  <a:lnTo>
                    <a:pt x="63262" y="868850"/>
                  </a:lnTo>
                  <a:lnTo>
                    <a:pt x="63211" y="916870"/>
                  </a:lnTo>
                  <a:lnTo>
                    <a:pt x="63190" y="965508"/>
                  </a:lnTo>
                  <a:lnTo>
                    <a:pt x="63179" y="1014421"/>
                  </a:lnTo>
                  <a:lnTo>
                    <a:pt x="57584" y="1065640"/>
                  </a:lnTo>
                  <a:lnTo>
                    <a:pt x="53619" y="1122793"/>
                  </a:lnTo>
                  <a:lnTo>
                    <a:pt x="49716" y="1179143"/>
                  </a:lnTo>
                  <a:lnTo>
                    <a:pt x="44367" y="1230650"/>
                  </a:lnTo>
                  <a:lnTo>
                    <a:pt x="42783" y="1288415"/>
                  </a:lnTo>
                  <a:lnTo>
                    <a:pt x="42247" y="1349855"/>
                  </a:lnTo>
                  <a:lnTo>
                    <a:pt x="42154" y="1409653"/>
                  </a:lnTo>
                  <a:lnTo>
                    <a:pt x="34887" y="1470769"/>
                  </a:lnTo>
                  <a:lnTo>
                    <a:pt x="32564" y="1516189"/>
                  </a:lnTo>
                  <a:lnTo>
                    <a:pt x="31876" y="1576440"/>
                  </a:lnTo>
                  <a:lnTo>
                    <a:pt x="31672" y="1628997"/>
                  </a:lnTo>
                  <a:lnTo>
                    <a:pt x="30442" y="1691363"/>
                  </a:lnTo>
                  <a:lnTo>
                    <a:pt x="24358" y="1742207"/>
                  </a:lnTo>
                  <a:lnTo>
                    <a:pt x="22035" y="1792627"/>
                  </a:lnTo>
                  <a:lnTo>
                    <a:pt x="21250" y="1852178"/>
                  </a:lnTo>
                  <a:lnTo>
                    <a:pt x="21095" y="1914591"/>
                  </a:lnTo>
                  <a:lnTo>
                    <a:pt x="13829" y="1974839"/>
                  </a:lnTo>
                  <a:lnTo>
                    <a:pt x="8061" y="2034920"/>
                  </a:lnTo>
                  <a:lnTo>
                    <a:pt x="2389" y="2088627"/>
                  </a:lnTo>
                  <a:lnTo>
                    <a:pt x="0" y="2147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81867" y="2410314"/>
            <a:ext cx="162953" cy="253396"/>
            <a:chOff x="81867" y="2410314"/>
            <a:chExt cx="162953" cy="253396"/>
          </a:xfrm>
        </p:grpSpPr>
        <p:sp>
          <p:nvSpPr>
            <p:cNvPr id="122" name="Freeform 121"/>
            <p:cNvSpPr/>
            <p:nvPr/>
          </p:nvSpPr>
          <p:spPr>
            <a:xfrm>
              <a:off x="81867" y="2410314"/>
              <a:ext cx="162953" cy="206569"/>
            </a:xfrm>
            <a:custGeom>
              <a:avLst/>
              <a:gdLst/>
              <a:ahLst/>
              <a:cxnLst/>
              <a:rect l="0" t="0" r="0" b="0"/>
              <a:pathLst>
                <a:path w="162953" h="206569">
                  <a:moveTo>
                    <a:pt x="107645" y="42825"/>
                  </a:moveTo>
                  <a:lnTo>
                    <a:pt x="98070" y="18779"/>
                  </a:lnTo>
                  <a:lnTo>
                    <a:pt x="87402" y="4452"/>
                  </a:lnTo>
                  <a:lnTo>
                    <a:pt x="78942" y="865"/>
                  </a:lnTo>
                  <a:lnTo>
                    <a:pt x="57064" y="0"/>
                  </a:lnTo>
                  <a:lnTo>
                    <a:pt x="24028" y="11679"/>
                  </a:lnTo>
                  <a:lnTo>
                    <a:pt x="8871" y="26643"/>
                  </a:lnTo>
                  <a:lnTo>
                    <a:pt x="3191" y="35546"/>
                  </a:lnTo>
                  <a:lnTo>
                    <a:pt x="0" y="54798"/>
                  </a:lnTo>
                  <a:lnTo>
                    <a:pt x="787" y="64845"/>
                  </a:lnTo>
                  <a:lnTo>
                    <a:pt x="5991" y="71543"/>
                  </a:lnTo>
                  <a:lnTo>
                    <a:pt x="24251" y="78985"/>
                  </a:lnTo>
                  <a:lnTo>
                    <a:pt x="84503" y="90394"/>
                  </a:lnTo>
                  <a:lnTo>
                    <a:pt x="128291" y="114093"/>
                  </a:lnTo>
                  <a:lnTo>
                    <a:pt x="143337" y="130652"/>
                  </a:lnTo>
                  <a:lnTo>
                    <a:pt x="162529" y="169878"/>
                  </a:lnTo>
                  <a:lnTo>
                    <a:pt x="162952" y="179000"/>
                  </a:lnTo>
                  <a:lnTo>
                    <a:pt x="157182" y="195374"/>
                  </a:lnTo>
                  <a:lnTo>
                    <a:pt x="150029" y="200677"/>
                  </a:lnTo>
                  <a:lnTo>
                    <a:pt x="129602" y="206568"/>
                  </a:lnTo>
                  <a:lnTo>
                    <a:pt x="97384" y="204296"/>
                  </a:lnTo>
                  <a:lnTo>
                    <a:pt x="44474" y="190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89512" y="2421554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90" y="159756"/>
                  </a:lnTo>
                  <a:lnTo>
                    <a:pt x="9879" y="222047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369740" y="2423885"/>
            <a:ext cx="9425049" cy="1032013"/>
            <a:chOff x="369740" y="2423885"/>
            <a:chExt cx="9425049" cy="1032013"/>
          </a:xfrm>
        </p:grpSpPr>
        <p:sp>
          <p:nvSpPr>
            <p:cNvPr id="125" name="Freeform 124"/>
            <p:cNvSpPr/>
            <p:nvPr/>
          </p:nvSpPr>
          <p:spPr>
            <a:xfrm>
              <a:off x="369740" y="2429398"/>
              <a:ext cx="240913" cy="339597"/>
            </a:xfrm>
            <a:custGeom>
              <a:avLst/>
              <a:gdLst/>
              <a:ahLst/>
              <a:cxnLst/>
              <a:rect l="0" t="0" r="0" b="0"/>
              <a:pathLst>
                <a:path w="240913" h="339597">
                  <a:moveTo>
                    <a:pt x="19814" y="65855"/>
                  </a:moveTo>
                  <a:lnTo>
                    <a:pt x="14225" y="49088"/>
                  </a:lnTo>
                  <a:lnTo>
                    <a:pt x="14600" y="31497"/>
                  </a:lnTo>
                  <a:lnTo>
                    <a:pt x="16338" y="21893"/>
                  </a:lnTo>
                  <a:lnTo>
                    <a:pt x="21006" y="14320"/>
                  </a:lnTo>
                  <a:lnTo>
                    <a:pt x="35552" y="2787"/>
                  </a:lnTo>
                  <a:lnTo>
                    <a:pt x="59954" y="0"/>
                  </a:lnTo>
                  <a:lnTo>
                    <a:pt x="86787" y="3831"/>
                  </a:lnTo>
                  <a:lnTo>
                    <a:pt x="106512" y="13333"/>
                  </a:lnTo>
                  <a:lnTo>
                    <a:pt x="119957" y="28474"/>
                  </a:lnTo>
                  <a:lnTo>
                    <a:pt x="138121" y="66790"/>
                  </a:lnTo>
                  <a:lnTo>
                    <a:pt x="145098" y="130074"/>
                  </a:lnTo>
                  <a:lnTo>
                    <a:pt x="145947" y="185385"/>
                  </a:lnTo>
                  <a:lnTo>
                    <a:pt x="143775" y="239032"/>
                  </a:lnTo>
                  <a:lnTo>
                    <a:pt x="129333" y="266646"/>
                  </a:lnTo>
                  <a:lnTo>
                    <a:pt x="88590" y="317344"/>
                  </a:lnTo>
                  <a:lnTo>
                    <a:pt x="70268" y="328927"/>
                  </a:lnTo>
                  <a:lnTo>
                    <a:pt x="50427" y="331735"/>
                  </a:lnTo>
                  <a:lnTo>
                    <a:pt x="29910" y="327914"/>
                  </a:lnTo>
                  <a:lnTo>
                    <a:pt x="9093" y="318417"/>
                  </a:lnTo>
                  <a:lnTo>
                    <a:pt x="3308" y="311438"/>
                  </a:lnTo>
                  <a:lnTo>
                    <a:pt x="621" y="303277"/>
                  </a:lnTo>
                  <a:lnTo>
                    <a:pt x="0" y="294327"/>
                  </a:lnTo>
                  <a:lnTo>
                    <a:pt x="5548" y="278142"/>
                  </a:lnTo>
                  <a:lnTo>
                    <a:pt x="10304" y="270551"/>
                  </a:lnTo>
                  <a:lnTo>
                    <a:pt x="24946" y="258997"/>
                  </a:lnTo>
                  <a:lnTo>
                    <a:pt x="33764" y="254278"/>
                  </a:lnTo>
                  <a:lnTo>
                    <a:pt x="52920" y="252154"/>
                  </a:lnTo>
                  <a:lnTo>
                    <a:pt x="93814" y="260323"/>
                  </a:lnTo>
                  <a:lnTo>
                    <a:pt x="156711" y="294716"/>
                  </a:lnTo>
                  <a:lnTo>
                    <a:pt x="204117" y="326046"/>
                  </a:lnTo>
                  <a:lnTo>
                    <a:pt x="240912" y="33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137017" y="2423885"/>
              <a:ext cx="181042" cy="223471"/>
            </a:xfrm>
            <a:custGeom>
              <a:avLst/>
              <a:gdLst/>
              <a:ahLst/>
              <a:cxnLst/>
              <a:rect l="0" t="0" r="0" b="0"/>
              <a:pathLst>
                <a:path w="181042" h="223471">
                  <a:moveTo>
                    <a:pt x="136931" y="29254"/>
                  </a:moveTo>
                  <a:lnTo>
                    <a:pt x="118950" y="13613"/>
                  </a:lnTo>
                  <a:lnTo>
                    <a:pt x="102033" y="5535"/>
                  </a:lnTo>
                  <a:lnTo>
                    <a:pt x="67189" y="0"/>
                  </a:lnTo>
                  <a:lnTo>
                    <a:pt x="32818" y="3949"/>
                  </a:lnTo>
                  <a:lnTo>
                    <a:pt x="14230" y="12548"/>
                  </a:lnTo>
                  <a:lnTo>
                    <a:pt x="5997" y="18117"/>
                  </a:lnTo>
                  <a:lnTo>
                    <a:pt x="1678" y="25339"/>
                  </a:lnTo>
                  <a:lnTo>
                    <a:pt x="0" y="42722"/>
                  </a:lnTo>
                  <a:lnTo>
                    <a:pt x="3529" y="49931"/>
                  </a:lnTo>
                  <a:lnTo>
                    <a:pt x="16810" y="61061"/>
                  </a:lnTo>
                  <a:lnTo>
                    <a:pt x="72384" y="81464"/>
                  </a:lnTo>
                  <a:lnTo>
                    <a:pt x="115602" y="101439"/>
                  </a:lnTo>
                  <a:lnTo>
                    <a:pt x="164367" y="150798"/>
                  </a:lnTo>
                  <a:lnTo>
                    <a:pt x="180285" y="178351"/>
                  </a:lnTo>
                  <a:lnTo>
                    <a:pt x="181041" y="188314"/>
                  </a:lnTo>
                  <a:lnTo>
                    <a:pt x="175643" y="208742"/>
                  </a:lnTo>
                  <a:lnTo>
                    <a:pt x="168588" y="215593"/>
                  </a:lnTo>
                  <a:lnTo>
                    <a:pt x="148271" y="223206"/>
                  </a:lnTo>
                  <a:lnTo>
                    <a:pt x="126763" y="223470"/>
                  </a:lnTo>
                  <a:lnTo>
                    <a:pt x="70081" y="210981"/>
                  </a:lnTo>
                  <a:lnTo>
                    <a:pt x="52703" y="197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273948" y="2442611"/>
              <a:ext cx="1" cy="252685"/>
            </a:xfrm>
            <a:custGeom>
              <a:avLst/>
              <a:gdLst/>
              <a:ahLst/>
              <a:cxnLst/>
              <a:rect l="0" t="0" r="0" b="0"/>
              <a:pathLst>
                <a:path w="1" h="252685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0" y="22462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642445" y="2505782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10529" y="57264"/>
                  </a:lnTo>
                  <a:lnTo>
                    <a:pt x="10529" y="118156"/>
                  </a:lnTo>
                  <a:lnTo>
                    <a:pt x="10529" y="166681"/>
                  </a:lnTo>
                  <a:lnTo>
                    <a:pt x="10529" y="218103"/>
                  </a:lnTo>
                  <a:lnTo>
                    <a:pt x="2195" y="27313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481689" y="2516310"/>
              <a:ext cx="171285" cy="161493"/>
            </a:xfrm>
            <a:custGeom>
              <a:avLst/>
              <a:gdLst/>
              <a:ahLst/>
              <a:cxnLst/>
              <a:rect l="0" t="0" r="0" b="0"/>
              <a:pathLst>
                <a:path w="171285" h="161493">
                  <a:moveTo>
                    <a:pt x="171284" y="126343"/>
                  </a:moveTo>
                  <a:lnTo>
                    <a:pt x="128593" y="129462"/>
                  </a:lnTo>
                  <a:lnTo>
                    <a:pt x="65949" y="147673"/>
                  </a:lnTo>
                  <a:lnTo>
                    <a:pt x="18286" y="161492"/>
                  </a:lnTo>
                  <a:lnTo>
                    <a:pt x="9624" y="159134"/>
                  </a:lnTo>
                  <a:lnTo>
                    <a:pt x="3850" y="152883"/>
                  </a:lnTo>
                  <a:lnTo>
                    <a:pt x="0" y="144036"/>
                  </a:lnTo>
                  <a:lnTo>
                    <a:pt x="1961" y="121728"/>
                  </a:lnTo>
                  <a:lnTo>
                    <a:pt x="22284" y="74868"/>
                  </a:lnTo>
                  <a:lnTo>
                    <a:pt x="49483" y="24331"/>
                  </a:lnTo>
                  <a:lnTo>
                    <a:pt x="554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980906" y="2449014"/>
              <a:ext cx="146421" cy="194005"/>
            </a:xfrm>
            <a:custGeom>
              <a:avLst/>
              <a:gdLst/>
              <a:ahLst/>
              <a:cxnLst/>
              <a:rect l="0" t="0" r="0" b="0"/>
              <a:pathLst>
                <a:path w="146421" h="194005">
                  <a:moveTo>
                    <a:pt x="124793" y="14654"/>
                  </a:moveTo>
                  <a:lnTo>
                    <a:pt x="80830" y="0"/>
                  </a:lnTo>
                  <a:lnTo>
                    <a:pt x="60801" y="2682"/>
                  </a:lnTo>
                  <a:lnTo>
                    <a:pt x="32913" y="17346"/>
                  </a:lnTo>
                  <a:lnTo>
                    <a:pt x="9832" y="39628"/>
                  </a:lnTo>
                  <a:lnTo>
                    <a:pt x="2529" y="48851"/>
                  </a:lnTo>
                  <a:lnTo>
                    <a:pt x="0" y="57339"/>
                  </a:lnTo>
                  <a:lnTo>
                    <a:pt x="653" y="65338"/>
                  </a:lnTo>
                  <a:lnTo>
                    <a:pt x="3429" y="73010"/>
                  </a:lnTo>
                  <a:lnTo>
                    <a:pt x="15871" y="84654"/>
                  </a:lnTo>
                  <a:lnTo>
                    <a:pt x="34269" y="92558"/>
                  </a:lnTo>
                  <a:lnTo>
                    <a:pt x="92148" y="103639"/>
                  </a:lnTo>
                  <a:lnTo>
                    <a:pt x="118890" y="118879"/>
                  </a:lnTo>
                  <a:lnTo>
                    <a:pt x="141631" y="138212"/>
                  </a:lnTo>
                  <a:lnTo>
                    <a:pt x="145377" y="146159"/>
                  </a:lnTo>
                  <a:lnTo>
                    <a:pt x="146420" y="164348"/>
                  </a:lnTo>
                  <a:lnTo>
                    <a:pt x="142720" y="172942"/>
                  </a:lnTo>
                  <a:lnTo>
                    <a:pt x="129251" y="188729"/>
                  </a:lnTo>
                  <a:lnTo>
                    <a:pt x="120746" y="192705"/>
                  </a:lnTo>
                  <a:lnTo>
                    <a:pt x="101938" y="194004"/>
                  </a:lnTo>
                  <a:lnTo>
                    <a:pt x="43549" y="185353"/>
                  </a:lnTo>
                  <a:lnTo>
                    <a:pt x="30037" y="183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053057" y="2463668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14471" y="34792"/>
                  </a:lnTo>
                  <a:lnTo>
                    <a:pt x="19756" y="93657"/>
                  </a:lnTo>
                  <a:lnTo>
                    <a:pt x="26389" y="150691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084642" y="2653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341649" y="2459568"/>
              <a:ext cx="139757" cy="294136"/>
            </a:xfrm>
            <a:custGeom>
              <a:avLst/>
              <a:gdLst/>
              <a:ahLst/>
              <a:cxnLst/>
              <a:rect l="0" t="0" r="0" b="0"/>
              <a:pathLst>
                <a:path w="139757" h="294136">
                  <a:moveTo>
                    <a:pt x="122019" y="88328"/>
                  </a:moveTo>
                  <a:lnTo>
                    <a:pt x="74144" y="134109"/>
                  </a:lnTo>
                  <a:lnTo>
                    <a:pt x="36024" y="195291"/>
                  </a:lnTo>
                  <a:lnTo>
                    <a:pt x="13378" y="256931"/>
                  </a:lnTo>
                  <a:lnTo>
                    <a:pt x="13327" y="266241"/>
                  </a:lnTo>
                  <a:lnTo>
                    <a:pt x="19509" y="282824"/>
                  </a:lnTo>
                  <a:lnTo>
                    <a:pt x="26773" y="288182"/>
                  </a:lnTo>
                  <a:lnTo>
                    <a:pt x="47322" y="294135"/>
                  </a:lnTo>
                  <a:lnTo>
                    <a:pt x="79610" y="291898"/>
                  </a:lnTo>
                  <a:lnTo>
                    <a:pt x="111403" y="283825"/>
                  </a:lnTo>
                  <a:lnTo>
                    <a:pt x="119621" y="278321"/>
                  </a:lnTo>
                  <a:lnTo>
                    <a:pt x="131872" y="262847"/>
                  </a:lnTo>
                  <a:lnTo>
                    <a:pt x="139756" y="223225"/>
                  </a:lnTo>
                  <a:lnTo>
                    <a:pt x="135362" y="200535"/>
                  </a:lnTo>
                  <a:lnTo>
                    <a:pt x="119733" y="174607"/>
                  </a:lnTo>
                  <a:lnTo>
                    <a:pt x="97165" y="152107"/>
                  </a:lnTo>
                  <a:lnTo>
                    <a:pt x="40577" y="109438"/>
                  </a:lnTo>
                  <a:lnTo>
                    <a:pt x="10266" y="81320"/>
                  </a:lnTo>
                  <a:lnTo>
                    <a:pt x="2161" y="61037"/>
                  </a:lnTo>
                  <a:lnTo>
                    <a:pt x="0" y="49077"/>
                  </a:lnTo>
                  <a:lnTo>
                    <a:pt x="2068" y="38764"/>
                  </a:lnTo>
                  <a:lnTo>
                    <a:pt x="13726" y="21066"/>
                  </a:lnTo>
                  <a:lnTo>
                    <a:pt x="33725" y="11640"/>
                  </a:lnTo>
                  <a:lnTo>
                    <a:pt x="79102" y="0"/>
                  </a:lnTo>
                  <a:lnTo>
                    <a:pt x="100605" y="2668"/>
                  </a:lnTo>
                  <a:lnTo>
                    <a:pt x="111253" y="6655"/>
                  </a:lnTo>
                  <a:lnTo>
                    <a:pt x="126203" y="20443"/>
                  </a:lnTo>
                  <a:lnTo>
                    <a:pt x="131827" y="29033"/>
                  </a:lnTo>
                  <a:lnTo>
                    <a:pt x="139743" y="63480"/>
                  </a:lnTo>
                  <a:lnTo>
                    <a:pt x="138475" y="80404"/>
                  </a:lnTo>
                  <a:lnTo>
                    <a:pt x="132548" y="988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841500" y="2488953"/>
              <a:ext cx="189046" cy="203363"/>
            </a:xfrm>
            <a:custGeom>
              <a:avLst/>
              <a:gdLst/>
              <a:ahLst/>
              <a:cxnLst/>
              <a:rect l="0" t="0" r="0" b="0"/>
              <a:pathLst>
                <a:path w="189046" h="203363">
                  <a:moveTo>
                    <a:pt x="117008" y="48414"/>
                  </a:moveTo>
                  <a:lnTo>
                    <a:pt x="107432" y="24368"/>
                  </a:lnTo>
                  <a:lnTo>
                    <a:pt x="96764" y="10041"/>
                  </a:lnTo>
                  <a:lnTo>
                    <a:pt x="77985" y="2114"/>
                  </a:lnTo>
                  <a:lnTo>
                    <a:pt x="66426" y="0"/>
                  </a:lnTo>
                  <a:lnTo>
                    <a:pt x="56380" y="930"/>
                  </a:lnTo>
                  <a:lnTo>
                    <a:pt x="38979" y="8203"/>
                  </a:lnTo>
                  <a:lnTo>
                    <a:pt x="16029" y="25452"/>
                  </a:lnTo>
                  <a:lnTo>
                    <a:pt x="0" y="50969"/>
                  </a:lnTo>
                  <a:lnTo>
                    <a:pt x="398" y="58307"/>
                  </a:lnTo>
                  <a:lnTo>
                    <a:pt x="4173" y="64368"/>
                  </a:lnTo>
                  <a:lnTo>
                    <a:pt x="45087" y="93583"/>
                  </a:lnTo>
                  <a:lnTo>
                    <a:pt x="76590" y="105731"/>
                  </a:lnTo>
                  <a:lnTo>
                    <a:pt x="136670" y="116404"/>
                  </a:lnTo>
                  <a:lnTo>
                    <a:pt x="155382" y="128935"/>
                  </a:lnTo>
                  <a:lnTo>
                    <a:pt x="186459" y="159986"/>
                  </a:lnTo>
                  <a:lnTo>
                    <a:pt x="189045" y="167249"/>
                  </a:lnTo>
                  <a:lnTo>
                    <a:pt x="188429" y="174431"/>
                  </a:lnTo>
                  <a:lnTo>
                    <a:pt x="185679" y="181558"/>
                  </a:lnTo>
                  <a:lnTo>
                    <a:pt x="170145" y="192597"/>
                  </a:lnTo>
                  <a:lnTo>
                    <a:pt x="147643" y="200233"/>
                  </a:lnTo>
                  <a:lnTo>
                    <a:pt x="109837" y="203362"/>
                  </a:lnTo>
                  <a:lnTo>
                    <a:pt x="68148" y="194532"/>
                  </a:lnTo>
                  <a:lnTo>
                    <a:pt x="43308" y="18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939646" y="2516310"/>
              <a:ext cx="18862" cy="200043"/>
            </a:xfrm>
            <a:custGeom>
              <a:avLst/>
              <a:gdLst/>
              <a:ahLst/>
              <a:cxnLst/>
              <a:rect l="0" t="0" r="0" b="0"/>
              <a:pathLst>
                <a:path w="18862" h="200043">
                  <a:moveTo>
                    <a:pt x="8333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6998" y="141627"/>
                  </a:lnTo>
                  <a:lnTo>
                    <a:pt x="18861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958508" y="2726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164952" y="2505782"/>
              <a:ext cx="14655" cy="326384"/>
            </a:xfrm>
            <a:custGeom>
              <a:avLst/>
              <a:gdLst/>
              <a:ahLst/>
              <a:cxnLst/>
              <a:rect l="0" t="0" r="0" b="0"/>
              <a:pathLst>
                <a:path w="14655" h="326384">
                  <a:moveTo>
                    <a:pt x="14654" y="0"/>
                  </a:moveTo>
                  <a:lnTo>
                    <a:pt x="0" y="43963"/>
                  </a:lnTo>
                  <a:lnTo>
                    <a:pt x="2773" y="106453"/>
                  </a:lnTo>
                  <a:lnTo>
                    <a:pt x="3858" y="161668"/>
                  </a:lnTo>
                  <a:lnTo>
                    <a:pt x="10139" y="216465"/>
                  </a:lnTo>
                  <a:lnTo>
                    <a:pt x="5148" y="278720"/>
                  </a:lnTo>
                  <a:lnTo>
                    <a:pt x="412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298599" y="2442611"/>
              <a:ext cx="141477" cy="349803"/>
            </a:xfrm>
            <a:custGeom>
              <a:avLst/>
              <a:gdLst/>
              <a:ahLst/>
              <a:cxnLst/>
              <a:rect l="0" t="0" r="0" b="0"/>
              <a:pathLst>
                <a:path w="141477" h="349803">
                  <a:moveTo>
                    <a:pt x="102105" y="0"/>
                  </a:moveTo>
                  <a:lnTo>
                    <a:pt x="85338" y="11178"/>
                  </a:lnTo>
                  <a:lnTo>
                    <a:pt x="73986" y="26025"/>
                  </a:lnTo>
                  <a:lnTo>
                    <a:pt x="52259" y="81589"/>
                  </a:lnTo>
                  <a:lnTo>
                    <a:pt x="26420" y="136523"/>
                  </a:lnTo>
                  <a:lnTo>
                    <a:pt x="11159" y="187321"/>
                  </a:lnTo>
                  <a:lnTo>
                    <a:pt x="0" y="242416"/>
                  </a:lnTo>
                  <a:lnTo>
                    <a:pt x="882" y="281227"/>
                  </a:lnTo>
                  <a:lnTo>
                    <a:pt x="6814" y="303974"/>
                  </a:lnTo>
                  <a:lnTo>
                    <a:pt x="17250" y="325783"/>
                  </a:lnTo>
                  <a:lnTo>
                    <a:pt x="32806" y="340934"/>
                  </a:lnTo>
                  <a:lnTo>
                    <a:pt x="41868" y="346612"/>
                  </a:lnTo>
                  <a:lnTo>
                    <a:pt x="61295" y="349802"/>
                  </a:lnTo>
                  <a:lnTo>
                    <a:pt x="71389" y="349015"/>
                  </a:lnTo>
                  <a:lnTo>
                    <a:pt x="88844" y="341901"/>
                  </a:lnTo>
                  <a:lnTo>
                    <a:pt x="119113" y="318270"/>
                  </a:lnTo>
                  <a:lnTo>
                    <a:pt x="134961" y="292394"/>
                  </a:lnTo>
                  <a:lnTo>
                    <a:pt x="141476" y="256911"/>
                  </a:lnTo>
                  <a:lnTo>
                    <a:pt x="136761" y="236625"/>
                  </a:lnTo>
                  <a:lnTo>
                    <a:pt x="132228" y="227940"/>
                  </a:lnTo>
                  <a:lnTo>
                    <a:pt x="124527" y="222150"/>
                  </a:lnTo>
                  <a:lnTo>
                    <a:pt x="103492" y="215717"/>
                  </a:lnTo>
                  <a:lnTo>
                    <a:pt x="93671" y="216341"/>
                  </a:lnTo>
                  <a:lnTo>
                    <a:pt x="76520" y="223273"/>
                  </a:lnTo>
                  <a:lnTo>
                    <a:pt x="28406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719303" y="2510245"/>
              <a:ext cx="135434" cy="195579"/>
            </a:xfrm>
            <a:custGeom>
              <a:avLst/>
              <a:gdLst/>
              <a:ahLst/>
              <a:cxnLst/>
              <a:rect l="0" t="0" r="0" b="0"/>
              <a:pathLst>
                <a:path w="135434" h="195579">
                  <a:moveTo>
                    <a:pt x="134126" y="6065"/>
                  </a:moveTo>
                  <a:lnTo>
                    <a:pt x="101674" y="0"/>
                  </a:lnTo>
                  <a:lnTo>
                    <a:pt x="81099" y="2590"/>
                  </a:lnTo>
                  <a:lnTo>
                    <a:pt x="49784" y="16214"/>
                  </a:lnTo>
                  <a:lnTo>
                    <a:pt x="1371" y="55473"/>
                  </a:lnTo>
                  <a:lnTo>
                    <a:pt x="0" y="62401"/>
                  </a:lnTo>
                  <a:lnTo>
                    <a:pt x="2595" y="69358"/>
                  </a:lnTo>
                  <a:lnTo>
                    <a:pt x="7834" y="76337"/>
                  </a:lnTo>
                  <a:lnTo>
                    <a:pt x="29253" y="87210"/>
                  </a:lnTo>
                  <a:lnTo>
                    <a:pt x="85075" y="98133"/>
                  </a:lnTo>
                  <a:lnTo>
                    <a:pt x="106866" y="105866"/>
                  </a:lnTo>
                  <a:lnTo>
                    <a:pt x="115953" y="111204"/>
                  </a:lnTo>
                  <a:lnTo>
                    <a:pt x="129169" y="126493"/>
                  </a:lnTo>
                  <a:lnTo>
                    <a:pt x="134331" y="135484"/>
                  </a:lnTo>
                  <a:lnTo>
                    <a:pt x="135433" y="144987"/>
                  </a:lnTo>
                  <a:lnTo>
                    <a:pt x="130418" y="164904"/>
                  </a:lnTo>
                  <a:lnTo>
                    <a:pt x="117270" y="179216"/>
                  </a:lnTo>
                  <a:lnTo>
                    <a:pt x="108851" y="184670"/>
                  </a:lnTo>
                  <a:lnTo>
                    <a:pt x="49898" y="195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800787" y="2547896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8333" y="54144"/>
                  </a:lnTo>
                  <a:lnTo>
                    <a:pt x="10095" y="114680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937658" y="2566180"/>
              <a:ext cx="139891" cy="234401"/>
            </a:xfrm>
            <a:custGeom>
              <a:avLst/>
              <a:gdLst/>
              <a:ahLst/>
              <a:cxnLst/>
              <a:rect l="0" t="0" r="0" b="0"/>
              <a:pathLst>
                <a:path w="139891" h="234401">
                  <a:moveTo>
                    <a:pt x="42114" y="13301"/>
                  </a:moveTo>
                  <a:lnTo>
                    <a:pt x="53292" y="2123"/>
                  </a:lnTo>
                  <a:lnTo>
                    <a:pt x="61264" y="0"/>
                  </a:lnTo>
                  <a:lnTo>
                    <a:pt x="82600" y="761"/>
                  </a:lnTo>
                  <a:lnTo>
                    <a:pt x="101442" y="8118"/>
                  </a:lnTo>
                  <a:lnTo>
                    <a:pt x="109742" y="13355"/>
                  </a:lnTo>
                  <a:lnTo>
                    <a:pt x="115275" y="21526"/>
                  </a:lnTo>
                  <a:lnTo>
                    <a:pt x="121423" y="43083"/>
                  </a:lnTo>
                  <a:lnTo>
                    <a:pt x="120723" y="53043"/>
                  </a:lnTo>
                  <a:lnTo>
                    <a:pt x="113706" y="70349"/>
                  </a:lnTo>
                  <a:lnTo>
                    <a:pt x="96601" y="93245"/>
                  </a:lnTo>
                  <a:lnTo>
                    <a:pt x="94817" y="100523"/>
                  </a:lnTo>
                  <a:lnTo>
                    <a:pt x="95967" y="107714"/>
                  </a:lnTo>
                  <a:lnTo>
                    <a:pt x="99073" y="114847"/>
                  </a:lnTo>
                  <a:lnTo>
                    <a:pt x="111882" y="125893"/>
                  </a:lnTo>
                  <a:lnTo>
                    <a:pt x="120212" y="130477"/>
                  </a:lnTo>
                  <a:lnTo>
                    <a:pt x="132586" y="144928"/>
                  </a:lnTo>
                  <a:lnTo>
                    <a:pt x="137524" y="153695"/>
                  </a:lnTo>
                  <a:lnTo>
                    <a:pt x="139890" y="172795"/>
                  </a:lnTo>
                  <a:lnTo>
                    <a:pt x="135873" y="191812"/>
                  </a:lnTo>
                  <a:lnTo>
                    <a:pt x="126288" y="208063"/>
                  </a:lnTo>
                  <a:lnTo>
                    <a:pt x="111110" y="219965"/>
                  </a:lnTo>
                  <a:lnTo>
                    <a:pt x="91496" y="227984"/>
                  </a:lnTo>
                  <a:lnTo>
                    <a:pt x="40777" y="233133"/>
                  </a:lnTo>
                  <a:lnTo>
                    <a:pt x="0" y="234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115772" y="2597520"/>
              <a:ext cx="148270" cy="206284"/>
            </a:xfrm>
            <a:custGeom>
              <a:avLst/>
              <a:gdLst/>
              <a:ahLst/>
              <a:cxnLst/>
              <a:rect l="0" t="0" r="0" b="0"/>
              <a:pathLst>
                <a:path w="148270" h="206284">
                  <a:moveTo>
                    <a:pt x="21927" y="13547"/>
                  </a:moveTo>
                  <a:lnTo>
                    <a:pt x="38694" y="2368"/>
                  </a:lnTo>
                  <a:lnTo>
                    <a:pt x="56285" y="0"/>
                  </a:lnTo>
                  <a:lnTo>
                    <a:pt x="96174" y="8011"/>
                  </a:lnTo>
                  <a:lnTo>
                    <a:pt x="104180" y="13366"/>
                  </a:lnTo>
                  <a:lnTo>
                    <a:pt x="116196" y="28674"/>
                  </a:lnTo>
                  <a:lnTo>
                    <a:pt x="123948" y="62613"/>
                  </a:lnTo>
                  <a:lnTo>
                    <a:pt x="115329" y="121480"/>
                  </a:lnTo>
                  <a:lnTo>
                    <a:pt x="107893" y="145745"/>
                  </a:lnTo>
                  <a:lnTo>
                    <a:pt x="84054" y="180387"/>
                  </a:lnTo>
                  <a:lnTo>
                    <a:pt x="69426" y="194153"/>
                  </a:lnTo>
                  <a:lnTo>
                    <a:pt x="51226" y="204171"/>
                  </a:lnTo>
                  <a:lnTo>
                    <a:pt x="31439" y="206283"/>
                  </a:lnTo>
                  <a:lnTo>
                    <a:pt x="21249" y="205209"/>
                  </a:lnTo>
                  <a:lnTo>
                    <a:pt x="13286" y="200983"/>
                  </a:lnTo>
                  <a:lnTo>
                    <a:pt x="1319" y="186929"/>
                  </a:lnTo>
                  <a:lnTo>
                    <a:pt x="0" y="179438"/>
                  </a:lnTo>
                  <a:lnTo>
                    <a:pt x="1460" y="172104"/>
                  </a:lnTo>
                  <a:lnTo>
                    <a:pt x="4772" y="164875"/>
                  </a:lnTo>
                  <a:lnTo>
                    <a:pt x="11660" y="160056"/>
                  </a:lnTo>
                  <a:lnTo>
                    <a:pt x="31792" y="154701"/>
                  </a:lnTo>
                  <a:lnTo>
                    <a:pt x="63844" y="157276"/>
                  </a:lnTo>
                  <a:lnTo>
                    <a:pt x="127194" y="175278"/>
                  </a:lnTo>
                  <a:lnTo>
                    <a:pt x="148269" y="182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589563" y="2547896"/>
              <a:ext cx="148280" cy="165395"/>
            </a:xfrm>
            <a:custGeom>
              <a:avLst/>
              <a:gdLst/>
              <a:ahLst/>
              <a:cxnLst/>
              <a:rect l="0" t="0" r="0" b="0"/>
              <a:pathLst>
                <a:path w="148280" h="165395">
                  <a:moveTo>
                    <a:pt x="116675" y="0"/>
                  </a:moveTo>
                  <a:lnTo>
                    <a:pt x="62800" y="17958"/>
                  </a:lnTo>
                  <a:lnTo>
                    <a:pt x="33252" y="29368"/>
                  </a:lnTo>
                  <a:lnTo>
                    <a:pt x="16817" y="40738"/>
                  </a:lnTo>
                  <a:lnTo>
                    <a:pt x="4834" y="56710"/>
                  </a:lnTo>
                  <a:lnTo>
                    <a:pt x="0" y="65883"/>
                  </a:lnTo>
                  <a:lnTo>
                    <a:pt x="287" y="73168"/>
                  </a:lnTo>
                  <a:lnTo>
                    <a:pt x="3988" y="79194"/>
                  </a:lnTo>
                  <a:lnTo>
                    <a:pt x="9965" y="84382"/>
                  </a:lnTo>
                  <a:lnTo>
                    <a:pt x="29084" y="90145"/>
                  </a:lnTo>
                  <a:lnTo>
                    <a:pt x="91882" y="95319"/>
                  </a:lnTo>
                  <a:lnTo>
                    <a:pt x="124927" y="104152"/>
                  </a:lnTo>
                  <a:lnTo>
                    <a:pt x="142179" y="114920"/>
                  </a:lnTo>
                  <a:lnTo>
                    <a:pt x="146546" y="122237"/>
                  </a:lnTo>
                  <a:lnTo>
                    <a:pt x="148279" y="139725"/>
                  </a:lnTo>
                  <a:lnTo>
                    <a:pt x="144763" y="146962"/>
                  </a:lnTo>
                  <a:lnTo>
                    <a:pt x="131498" y="158123"/>
                  </a:lnTo>
                  <a:lnTo>
                    <a:pt x="98710" y="165394"/>
                  </a:lnTo>
                  <a:lnTo>
                    <a:pt x="41289" y="159720"/>
                  </a:lnTo>
                  <a:lnTo>
                    <a:pt x="2191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643066" y="2547896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0" y="0"/>
                  </a:moveTo>
                  <a:lnTo>
                    <a:pt x="11454" y="54144"/>
                  </a:lnTo>
                  <a:lnTo>
                    <a:pt x="19161" y="109091"/>
                  </a:lnTo>
                  <a:lnTo>
                    <a:pt x="29141" y="164451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828015" y="2547896"/>
              <a:ext cx="154799" cy="330670"/>
            </a:xfrm>
            <a:custGeom>
              <a:avLst/>
              <a:gdLst/>
              <a:ahLst/>
              <a:cxnLst/>
              <a:rect l="0" t="0" r="0" b="0"/>
              <a:pathLst>
                <a:path w="154799" h="330670">
                  <a:moveTo>
                    <a:pt x="130907" y="0"/>
                  </a:moveTo>
                  <a:lnTo>
                    <a:pt x="92533" y="43963"/>
                  </a:lnTo>
                  <a:lnTo>
                    <a:pt x="65571" y="103333"/>
                  </a:lnTo>
                  <a:lnTo>
                    <a:pt x="33525" y="164906"/>
                  </a:lnTo>
                  <a:lnTo>
                    <a:pt x="12162" y="220631"/>
                  </a:lnTo>
                  <a:lnTo>
                    <a:pt x="0" y="263120"/>
                  </a:lnTo>
                  <a:lnTo>
                    <a:pt x="1756" y="284228"/>
                  </a:lnTo>
                  <a:lnTo>
                    <a:pt x="14911" y="315843"/>
                  </a:lnTo>
                  <a:lnTo>
                    <a:pt x="23160" y="322866"/>
                  </a:lnTo>
                  <a:lnTo>
                    <a:pt x="44805" y="330669"/>
                  </a:lnTo>
                  <a:lnTo>
                    <a:pt x="77709" y="329473"/>
                  </a:lnTo>
                  <a:lnTo>
                    <a:pt x="95955" y="321518"/>
                  </a:lnTo>
                  <a:lnTo>
                    <a:pt x="126732" y="297346"/>
                  </a:lnTo>
                  <a:lnTo>
                    <a:pt x="142668" y="271376"/>
                  </a:lnTo>
                  <a:lnTo>
                    <a:pt x="154798" y="241455"/>
                  </a:lnTo>
                  <a:lnTo>
                    <a:pt x="153853" y="232330"/>
                  </a:lnTo>
                  <a:lnTo>
                    <a:pt x="143445" y="215951"/>
                  </a:lnTo>
                  <a:lnTo>
                    <a:pt x="134586" y="211818"/>
                  </a:lnTo>
                  <a:lnTo>
                    <a:pt x="112265" y="210345"/>
                  </a:lnTo>
                  <a:lnTo>
                    <a:pt x="78980" y="221682"/>
                  </a:lnTo>
                  <a:lnTo>
                    <a:pt x="66884" y="230326"/>
                  </a:lnTo>
                  <a:lnTo>
                    <a:pt x="5720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148435" y="2590010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42114" y="0"/>
                  </a:moveTo>
                  <a:lnTo>
                    <a:pt x="33049" y="58617"/>
                  </a:lnTo>
                  <a:lnTo>
                    <a:pt x="24639" y="112791"/>
                  </a:lnTo>
                  <a:lnTo>
                    <a:pt x="18645" y="171672"/>
                  </a:lnTo>
                  <a:lnTo>
                    <a:pt x="6542" y="22810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001243" y="2632124"/>
              <a:ext cx="136664" cy="138843"/>
            </a:xfrm>
            <a:custGeom>
              <a:avLst/>
              <a:gdLst/>
              <a:ahLst/>
              <a:cxnLst/>
              <a:rect l="0" t="0" r="0" b="0"/>
              <a:pathLst>
                <a:path w="136664" h="138843">
                  <a:moveTo>
                    <a:pt x="136663" y="84228"/>
                  </a:moveTo>
                  <a:lnTo>
                    <a:pt x="82788" y="112909"/>
                  </a:lnTo>
                  <a:lnTo>
                    <a:pt x="25627" y="138842"/>
                  </a:lnTo>
                  <a:lnTo>
                    <a:pt x="15846" y="138185"/>
                  </a:lnTo>
                  <a:lnTo>
                    <a:pt x="8155" y="134237"/>
                  </a:lnTo>
                  <a:lnTo>
                    <a:pt x="1858" y="128096"/>
                  </a:lnTo>
                  <a:lnTo>
                    <a:pt x="0" y="120492"/>
                  </a:lnTo>
                  <a:lnTo>
                    <a:pt x="17513" y="62657"/>
                  </a:lnTo>
                  <a:lnTo>
                    <a:pt x="419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801202" y="2653181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21057" y="0"/>
                  </a:moveTo>
                  <a:lnTo>
                    <a:pt x="12723" y="37478"/>
                  </a:lnTo>
                  <a:lnTo>
                    <a:pt x="3582" y="95316"/>
                  </a:lnTo>
                  <a:lnTo>
                    <a:pt x="708" y="14820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895958" y="2658439"/>
              <a:ext cx="168457" cy="247108"/>
            </a:xfrm>
            <a:custGeom>
              <a:avLst/>
              <a:gdLst/>
              <a:ahLst/>
              <a:cxnLst/>
              <a:rect l="0" t="0" r="0" b="0"/>
              <a:pathLst>
                <a:path w="168457" h="247108">
                  <a:moveTo>
                    <a:pt x="0" y="47384"/>
                  </a:moveTo>
                  <a:lnTo>
                    <a:pt x="15642" y="29404"/>
                  </a:lnTo>
                  <a:lnTo>
                    <a:pt x="23720" y="12487"/>
                  </a:lnTo>
                  <a:lnTo>
                    <a:pt x="31021" y="6572"/>
                  </a:lnTo>
                  <a:lnTo>
                    <a:pt x="51612" y="0"/>
                  </a:lnTo>
                  <a:lnTo>
                    <a:pt x="61314" y="587"/>
                  </a:lnTo>
                  <a:lnTo>
                    <a:pt x="78334" y="7478"/>
                  </a:lnTo>
                  <a:lnTo>
                    <a:pt x="90577" y="21460"/>
                  </a:lnTo>
                  <a:lnTo>
                    <a:pt x="117819" y="70357"/>
                  </a:lnTo>
                  <a:lnTo>
                    <a:pt x="124659" y="122156"/>
                  </a:lnTo>
                  <a:lnTo>
                    <a:pt x="122724" y="160396"/>
                  </a:lnTo>
                  <a:lnTo>
                    <a:pt x="106000" y="210348"/>
                  </a:lnTo>
                  <a:lnTo>
                    <a:pt x="87275" y="231337"/>
                  </a:lnTo>
                  <a:lnTo>
                    <a:pt x="75731" y="240209"/>
                  </a:lnTo>
                  <a:lnTo>
                    <a:pt x="50426" y="246948"/>
                  </a:lnTo>
                  <a:lnTo>
                    <a:pt x="37127" y="247107"/>
                  </a:lnTo>
                  <a:lnTo>
                    <a:pt x="27091" y="243704"/>
                  </a:lnTo>
                  <a:lnTo>
                    <a:pt x="12820" y="230564"/>
                  </a:lnTo>
                  <a:lnTo>
                    <a:pt x="9717" y="222147"/>
                  </a:lnTo>
                  <a:lnTo>
                    <a:pt x="9388" y="203435"/>
                  </a:lnTo>
                  <a:lnTo>
                    <a:pt x="13278" y="195872"/>
                  </a:lnTo>
                  <a:lnTo>
                    <a:pt x="26959" y="184349"/>
                  </a:lnTo>
                  <a:lnTo>
                    <a:pt x="35520" y="181978"/>
                  </a:lnTo>
                  <a:lnTo>
                    <a:pt x="65507" y="184230"/>
                  </a:lnTo>
                  <a:lnTo>
                    <a:pt x="116969" y="195472"/>
                  </a:lnTo>
                  <a:lnTo>
                    <a:pt x="168456" y="2053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074209" y="2618479"/>
              <a:ext cx="158662" cy="266126"/>
            </a:xfrm>
            <a:custGeom>
              <a:avLst/>
              <a:gdLst/>
              <a:ahLst/>
              <a:cxnLst/>
              <a:rect l="0" t="0" r="0" b="0"/>
              <a:pathLst>
                <a:path w="158662" h="266126">
                  <a:moveTo>
                    <a:pt x="158661" y="87344"/>
                  </a:moveTo>
                  <a:lnTo>
                    <a:pt x="100098" y="142432"/>
                  </a:lnTo>
                  <a:lnTo>
                    <a:pt x="66047" y="197783"/>
                  </a:lnTo>
                  <a:lnTo>
                    <a:pt x="59008" y="219097"/>
                  </a:lnTo>
                  <a:lnTo>
                    <a:pt x="57131" y="231331"/>
                  </a:lnTo>
                  <a:lnTo>
                    <a:pt x="61284" y="251164"/>
                  </a:lnTo>
                  <a:lnTo>
                    <a:pt x="65667" y="259729"/>
                  </a:lnTo>
                  <a:lnTo>
                    <a:pt x="72099" y="264268"/>
                  </a:lnTo>
                  <a:lnTo>
                    <a:pt x="79896" y="266125"/>
                  </a:lnTo>
                  <a:lnTo>
                    <a:pt x="107638" y="263149"/>
                  </a:lnTo>
                  <a:lnTo>
                    <a:pt x="117627" y="260699"/>
                  </a:lnTo>
                  <a:lnTo>
                    <a:pt x="125455" y="255557"/>
                  </a:lnTo>
                  <a:lnTo>
                    <a:pt x="137274" y="240485"/>
                  </a:lnTo>
                  <a:lnTo>
                    <a:pt x="140187" y="222087"/>
                  </a:lnTo>
                  <a:lnTo>
                    <a:pt x="136412" y="202212"/>
                  </a:lnTo>
                  <a:lnTo>
                    <a:pt x="126936" y="181681"/>
                  </a:lnTo>
                  <a:lnTo>
                    <a:pt x="102858" y="155980"/>
                  </a:lnTo>
                  <a:lnTo>
                    <a:pt x="40540" y="114559"/>
                  </a:lnTo>
                  <a:lnTo>
                    <a:pt x="4401" y="74623"/>
                  </a:lnTo>
                  <a:lnTo>
                    <a:pt x="839" y="64825"/>
                  </a:lnTo>
                  <a:lnTo>
                    <a:pt x="0" y="44581"/>
                  </a:lnTo>
                  <a:lnTo>
                    <a:pt x="3754" y="35439"/>
                  </a:lnTo>
                  <a:lnTo>
                    <a:pt x="17284" y="19042"/>
                  </a:lnTo>
                  <a:lnTo>
                    <a:pt x="50221" y="2246"/>
                  </a:lnTo>
                  <a:lnTo>
                    <a:pt x="76151" y="0"/>
                  </a:lnTo>
                  <a:lnTo>
                    <a:pt x="100933" y="4071"/>
                  </a:lnTo>
                  <a:lnTo>
                    <a:pt x="119746" y="13679"/>
                  </a:lnTo>
                  <a:lnTo>
                    <a:pt x="132787" y="2886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453968" y="2715641"/>
              <a:ext cx="168458" cy="249054"/>
            </a:xfrm>
            <a:custGeom>
              <a:avLst/>
              <a:gdLst/>
              <a:ahLst/>
              <a:cxnLst/>
              <a:rect l="0" t="0" r="0" b="0"/>
              <a:pathLst>
                <a:path w="168458" h="249054">
                  <a:moveTo>
                    <a:pt x="0" y="42825"/>
                  </a:moveTo>
                  <a:lnTo>
                    <a:pt x="29309" y="4452"/>
                  </a:lnTo>
                  <a:lnTo>
                    <a:pt x="37086" y="865"/>
                  </a:lnTo>
                  <a:lnTo>
                    <a:pt x="55088" y="0"/>
                  </a:lnTo>
                  <a:lnTo>
                    <a:pt x="71667" y="6634"/>
                  </a:lnTo>
                  <a:lnTo>
                    <a:pt x="79363" y="11679"/>
                  </a:lnTo>
                  <a:lnTo>
                    <a:pt x="91035" y="26642"/>
                  </a:lnTo>
                  <a:lnTo>
                    <a:pt x="115488" y="85367"/>
                  </a:lnTo>
                  <a:lnTo>
                    <a:pt x="130978" y="137638"/>
                  </a:lnTo>
                  <a:lnTo>
                    <a:pt x="124486" y="179706"/>
                  </a:lnTo>
                  <a:lnTo>
                    <a:pt x="117328" y="199587"/>
                  </a:lnTo>
                  <a:lnTo>
                    <a:pt x="87014" y="238741"/>
                  </a:lnTo>
                  <a:lnTo>
                    <a:pt x="67139" y="246882"/>
                  </a:lnTo>
                  <a:lnTo>
                    <a:pt x="55288" y="249053"/>
                  </a:lnTo>
                  <a:lnTo>
                    <a:pt x="35881" y="245226"/>
                  </a:lnTo>
                  <a:lnTo>
                    <a:pt x="27430" y="240930"/>
                  </a:lnTo>
                  <a:lnTo>
                    <a:pt x="22966" y="234557"/>
                  </a:lnTo>
                  <a:lnTo>
                    <a:pt x="21160" y="226798"/>
                  </a:lnTo>
                  <a:lnTo>
                    <a:pt x="21125" y="218116"/>
                  </a:lnTo>
                  <a:lnTo>
                    <a:pt x="24612" y="211158"/>
                  </a:lnTo>
                  <a:lnTo>
                    <a:pt x="37845" y="200308"/>
                  </a:lnTo>
                  <a:lnTo>
                    <a:pt x="76203" y="193212"/>
                  </a:lnTo>
                  <a:lnTo>
                    <a:pt x="130823" y="196880"/>
                  </a:lnTo>
                  <a:lnTo>
                    <a:pt x="168457" y="190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659831" y="2705823"/>
              <a:ext cx="173757" cy="256629"/>
            </a:xfrm>
            <a:custGeom>
              <a:avLst/>
              <a:gdLst/>
              <a:ahLst/>
              <a:cxnLst/>
              <a:rect l="0" t="0" r="0" b="0"/>
              <a:pathLst>
                <a:path w="173757" h="256629">
                  <a:moveTo>
                    <a:pt x="88936" y="0"/>
                  </a:moveTo>
                  <a:lnTo>
                    <a:pt x="35061" y="17959"/>
                  </a:lnTo>
                  <a:lnTo>
                    <a:pt x="14688" y="24750"/>
                  </a:lnTo>
                  <a:lnTo>
                    <a:pt x="7852" y="31708"/>
                  </a:lnTo>
                  <a:lnTo>
                    <a:pt x="257" y="51917"/>
                  </a:lnTo>
                  <a:lnTo>
                    <a:pt x="0" y="73377"/>
                  </a:lnTo>
                  <a:lnTo>
                    <a:pt x="9367" y="115750"/>
                  </a:lnTo>
                  <a:lnTo>
                    <a:pt x="13663" y="119281"/>
                  </a:lnTo>
                  <a:lnTo>
                    <a:pt x="18866" y="118125"/>
                  </a:lnTo>
                  <a:lnTo>
                    <a:pt x="24675" y="113845"/>
                  </a:lnTo>
                  <a:lnTo>
                    <a:pt x="55207" y="107822"/>
                  </a:lnTo>
                  <a:lnTo>
                    <a:pt x="77454" y="112652"/>
                  </a:lnTo>
                  <a:lnTo>
                    <a:pt x="138374" y="139713"/>
                  </a:lnTo>
                  <a:lnTo>
                    <a:pt x="161686" y="161889"/>
                  </a:lnTo>
                  <a:lnTo>
                    <a:pt x="169021" y="171097"/>
                  </a:lnTo>
                  <a:lnTo>
                    <a:pt x="172742" y="180746"/>
                  </a:lnTo>
                  <a:lnTo>
                    <a:pt x="173756" y="200824"/>
                  </a:lnTo>
                  <a:lnTo>
                    <a:pt x="167188" y="218327"/>
                  </a:lnTo>
                  <a:lnTo>
                    <a:pt x="162161" y="226270"/>
                  </a:lnTo>
                  <a:lnTo>
                    <a:pt x="147217" y="238215"/>
                  </a:lnTo>
                  <a:lnTo>
                    <a:pt x="109027" y="255416"/>
                  </a:lnTo>
                  <a:lnTo>
                    <a:pt x="88506" y="256628"/>
                  </a:lnTo>
                  <a:lnTo>
                    <a:pt x="5735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878147" y="2674238"/>
              <a:ext cx="109958" cy="231732"/>
            </a:xfrm>
            <a:custGeom>
              <a:avLst/>
              <a:gdLst/>
              <a:ahLst/>
              <a:cxnLst/>
              <a:rect l="0" t="0" r="0" b="0"/>
              <a:pathLst>
                <a:path w="109958" h="231732">
                  <a:moveTo>
                    <a:pt x="28547" y="0"/>
                  </a:moveTo>
                  <a:lnTo>
                    <a:pt x="10589" y="56215"/>
                  </a:lnTo>
                  <a:lnTo>
                    <a:pt x="0" y="114786"/>
                  </a:lnTo>
                  <a:lnTo>
                    <a:pt x="981" y="154503"/>
                  </a:lnTo>
                  <a:lnTo>
                    <a:pt x="6937" y="177463"/>
                  </a:lnTo>
                  <a:lnTo>
                    <a:pt x="29825" y="217678"/>
                  </a:lnTo>
                  <a:lnTo>
                    <a:pt x="36417" y="225837"/>
                  </a:lnTo>
                  <a:lnTo>
                    <a:pt x="44322" y="230107"/>
                  </a:lnTo>
                  <a:lnTo>
                    <a:pt x="62465" y="231731"/>
                  </a:lnTo>
                  <a:lnTo>
                    <a:pt x="71046" y="228187"/>
                  </a:lnTo>
                  <a:lnTo>
                    <a:pt x="86820" y="214890"/>
                  </a:lnTo>
                  <a:lnTo>
                    <a:pt x="103265" y="187673"/>
                  </a:lnTo>
                  <a:lnTo>
                    <a:pt x="109957" y="151793"/>
                  </a:lnTo>
                  <a:lnTo>
                    <a:pt x="106217" y="143309"/>
                  </a:lnTo>
                  <a:lnTo>
                    <a:pt x="99044" y="137654"/>
                  </a:lnTo>
                  <a:lnTo>
                    <a:pt x="89583" y="133883"/>
                  </a:lnTo>
                  <a:lnTo>
                    <a:pt x="79767" y="133709"/>
                  </a:lnTo>
                  <a:lnTo>
                    <a:pt x="59500" y="139755"/>
                  </a:lnTo>
                  <a:lnTo>
                    <a:pt x="45033" y="150241"/>
                  </a:lnTo>
                  <a:lnTo>
                    <a:pt x="2854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194147" y="2726880"/>
              <a:ext cx="193774" cy="319584"/>
            </a:xfrm>
            <a:custGeom>
              <a:avLst/>
              <a:gdLst/>
              <a:ahLst/>
              <a:cxnLst/>
              <a:rect l="0" t="0" r="0" b="0"/>
              <a:pathLst>
                <a:path w="193774" h="319584">
                  <a:moveTo>
                    <a:pt x="123159" y="0"/>
                  </a:moveTo>
                  <a:lnTo>
                    <a:pt x="99112" y="9576"/>
                  </a:lnTo>
                  <a:lnTo>
                    <a:pt x="64379" y="29665"/>
                  </a:lnTo>
                  <a:lnTo>
                    <a:pt x="13152" y="45244"/>
                  </a:lnTo>
                  <a:lnTo>
                    <a:pt x="5367" y="52390"/>
                  </a:lnTo>
                  <a:lnTo>
                    <a:pt x="1347" y="61833"/>
                  </a:lnTo>
                  <a:lnTo>
                    <a:pt x="0" y="83633"/>
                  </a:lnTo>
                  <a:lnTo>
                    <a:pt x="6989" y="115638"/>
                  </a:lnTo>
                  <a:lnTo>
                    <a:pt x="30709" y="168433"/>
                  </a:lnTo>
                  <a:lnTo>
                    <a:pt x="34620" y="171951"/>
                  </a:lnTo>
                  <a:lnTo>
                    <a:pt x="38396" y="170786"/>
                  </a:lnTo>
                  <a:lnTo>
                    <a:pt x="58452" y="149289"/>
                  </a:lnTo>
                  <a:lnTo>
                    <a:pt x="83709" y="134961"/>
                  </a:lnTo>
                  <a:lnTo>
                    <a:pt x="103285" y="133293"/>
                  </a:lnTo>
                  <a:lnTo>
                    <a:pt x="144450" y="141753"/>
                  </a:lnTo>
                  <a:lnTo>
                    <a:pt x="170281" y="156905"/>
                  </a:lnTo>
                  <a:lnTo>
                    <a:pt x="182316" y="172681"/>
                  </a:lnTo>
                  <a:lnTo>
                    <a:pt x="190395" y="192561"/>
                  </a:lnTo>
                  <a:lnTo>
                    <a:pt x="193773" y="228891"/>
                  </a:lnTo>
                  <a:lnTo>
                    <a:pt x="186715" y="262402"/>
                  </a:lnTo>
                  <a:lnTo>
                    <a:pt x="176362" y="283910"/>
                  </a:lnTo>
                  <a:lnTo>
                    <a:pt x="157723" y="298928"/>
                  </a:lnTo>
                  <a:lnTo>
                    <a:pt x="113219" y="318101"/>
                  </a:lnTo>
                  <a:lnTo>
                    <a:pt x="91835" y="319583"/>
                  </a:lnTo>
                  <a:lnTo>
                    <a:pt x="5998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443647" y="2790051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485761" y="2926922"/>
              <a:ext cx="21059" cy="52643"/>
            </a:xfrm>
            <a:custGeom>
              <a:avLst/>
              <a:gdLst/>
              <a:ahLst/>
              <a:cxnLst/>
              <a:rect l="0" t="0" r="0" b="0"/>
              <a:pathLst>
                <a:path w="21059" h="52643">
                  <a:moveTo>
                    <a:pt x="0" y="0"/>
                  </a:moveTo>
                  <a:lnTo>
                    <a:pt x="11453" y="36452"/>
                  </a:lnTo>
                  <a:lnTo>
                    <a:pt x="21058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564401" y="2747178"/>
              <a:ext cx="226688" cy="253571"/>
            </a:xfrm>
            <a:custGeom>
              <a:avLst/>
              <a:gdLst/>
              <a:ahLst/>
              <a:cxnLst/>
              <a:rect l="0" t="0" r="0" b="0"/>
              <a:pathLst>
                <a:path w="226688" h="253571">
                  <a:moveTo>
                    <a:pt x="5588" y="63930"/>
                  </a:moveTo>
                  <a:lnTo>
                    <a:pt x="0" y="47163"/>
                  </a:lnTo>
                  <a:lnTo>
                    <a:pt x="693" y="39884"/>
                  </a:lnTo>
                  <a:lnTo>
                    <a:pt x="7701" y="25557"/>
                  </a:lnTo>
                  <a:lnTo>
                    <a:pt x="24802" y="4337"/>
                  </a:lnTo>
                  <a:lnTo>
                    <a:pt x="33605" y="805"/>
                  </a:lnTo>
                  <a:lnTo>
                    <a:pt x="55864" y="0"/>
                  </a:lnTo>
                  <a:lnTo>
                    <a:pt x="89115" y="11713"/>
                  </a:lnTo>
                  <a:lnTo>
                    <a:pt x="115605" y="30001"/>
                  </a:lnTo>
                  <a:lnTo>
                    <a:pt x="138272" y="55827"/>
                  </a:lnTo>
                  <a:lnTo>
                    <a:pt x="171939" y="116786"/>
                  </a:lnTo>
                  <a:lnTo>
                    <a:pt x="180830" y="153811"/>
                  </a:lnTo>
                  <a:lnTo>
                    <a:pt x="177875" y="188828"/>
                  </a:lnTo>
                  <a:lnTo>
                    <a:pt x="164001" y="221430"/>
                  </a:lnTo>
                  <a:lnTo>
                    <a:pt x="139483" y="247727"/>
                  </a:lnTo>
                  <a:lnTo>
                    <a:pt x="129947" y="251972"/>
                  </a:lnTo>
                  <a:lnTo>
                    <a:pt x="109992" y="253570"/>
                  </a:lnTo>
                  <a:lnTo>
                    <a:pt x="79027" y="242302"/>
                  </a:lnTo>
                  <a:lnTo>
                    <a:pt x="64354" y="227435"/>
                  </a:lnTo>
                  <a:lnTo>
                    <a:pt x="58804" y="218557"/>
                  </a:lnTo>
                  <a:lnTo>
                    <a:pt x="55756" y="199334"/>
                  </a:lnTo>
                  <a:lnTo>
                    <a:pt x="56581" y="189294"/>
                  </a:lnTo>
                  <a:lnTo>
                    <a:pt x="60640" y="181432"/>
                  </a:lnTo>
                  <a:lnTo>
                    <a:pt x="74510" y="169575"/>
                  </a:lnTo>
                  <a:lnTo>
                    <a:pt x="102049" y="156324"/>
                  </a:lnTo>
                  <a:lnTo>
                    <a:pt x="122159" y="154907"/>
                  </a:lnTo>
                  <a:lnTo>
                    <a:pt x="181380" y="158189"/>
                  </a:lnTo>
                  <a:lnTo>
                    <a:pt x="226687" y="1586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454176" y="2863751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28681" y="53875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175053" y="2895336"/>
              <a:ext cx="58233" cy="178986"/>
            </a:xfrm>
            <a:custGeom>
              <a:avLst/>
              <a:gdLst/>
              <a:ahLst/>
              <a:cxnLst/>
              <a:rect l="0" t="0" r="0" b="0"/>
              <a:pathLst>
                <a:path w="58233" h="1789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6584" y="95001"/>
                  </a:lnTo>
                  <a:lnTo>
                    <a:pt x="34897" y="146262"/>
                  </a:lnTo>
                  <a:lnTo>
                    <a:pt x="58232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242568" y="2842694"/>
              <a:ext cx="102144" cy="153172"/>
            </a:xfrm>
            <a:custGeom>
              <a:avLst/>
              <a:gdLst/>
              <a:ahLst/>
              <a:cxnLst/>
              <a:rect l="0" t="0" r="0" b="0"/>
              <a:pathLst>
                <a:path w="102144" h="153172">
                  <a:moveTo>
                    <a:pt x="64416" y="0"/>
                  </a:moveTo>
                  <a:lnTo>
                    <a:pt x="29669" y="37086"/>
                  </a:lnTo>
                  <a:lnTo>
                    <a:pt x="197" y="95239"/>
                  </a:lnTo>
                  <a:lnTo>
                    <a:pt x="0" y="116028"/>
                  </a:lnTo>
                  <a:lnTo>
                    <a:pt x="6931" y="133846"/>
                  </a:lnTo>
                  <a:lnTo>
                    <a:pt x="12055" y="141873"/>
                  </a:lnTo>
                  <a:lnTo>
                    <a:pt x="20150" y="147225"/>
                  </a:lnTo>
                  <a:lnTo>
                    <a:pt x="41623" y="153171"/>
                  </a:lnTo>
                  <a:lnTo>
                    <a:pt x="51560" y="152417"/>
                  </a:lnTo>
                  <a:lnTo>
                    <a:pt x="68841" y="145340"/>
                  </a:lnTo>
                  <a:lnTo>
                    <a:pt x="91724" y="122612"/>
                  </a:lnTo>
                  <a:lnTo>
                    <a:pt x="99949" y="100508"/>
                  </a:lnTo>
                  <a:lnTo>
                    <a:pt x="102143" y="88062"/>
                  </a:lnTo>
                  <a:lnTo>
                    <a:pt x="98341" y="64875"/>
                  </a:lnTo>
                  <a:lnTo>
                    <a:pt x="85474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328042" y="2734917"/>
              <a:ext cx="200042" cy="151551"/>
            </a:xfrm>
            <a:custGeom>
              <a:avLst/>
              <a:gdLst/>
              <a:ahLst/>
              <a:cxnLst/>
              <a:rect l="0" t="0" r="0" b="0"/>
              <a:pathLst>
                <a:path w="200042" h="151551">
                  <a:moveTo>
                    <a:pt x="0" y="76191"/>
                  </a:moveTo>
                  <a:lnTo>
                    <a:pt x="3119" y="33500"/>
                  </a:lnTo>
                  <a:lnTo>
                    <a:pt x="5588" y="23164"/>
                  </a:lnTo>
                  <a:lnTo>
                    <a:pt x="10744" y="15103"/>
                  </a:lnTo>
                  <a:lnTo>
                    <a:pt x="25832" y="3028"/>
                  </a:lnTo>
                  <a:lnTo>
                    <a:pt x="44236" y="0"/>
                  </a:lnTo>
                  <a:lnTo>
                    <a:pt x="54057" y="831"/>
                  </a:lnTo>
                  <a:lnTo>
                    <a:pt x="71208" y="7993"/>
                  </a:lnTo>
                  <a:lnTo>
                    <a:pt x="114532" y="39481"/>
                  </a:lnTo>
                  <a:lnTo>
                    <a:pt x="126162" y="57536"/>
                  </a:lnTo>
                  <a:lnTo>
                    <a:pt x="133697" y="93021"/>
                  </a:lnTo>
                  <a:lnTo>
                    <a:pt x="130340" y="127581"/>
                  </a:lnTo>
                  <a:lnTo>
                    <a:pt x="125498" y="136188"/>
                  </a:lnTo>
                  <a:lnTo>
                    <a:pt x="110759" y="148870"/>
                  </a:lnTo>
                  <a:lnTo>
                    <a:pt x="101915" y="151550"/>
                  </a:lnTo>
                  <a:lnTo>
                    <a:pt x="82730" y="151408"/>
                  </a:lnTo>
                  <a:lnTo>
                    <a:pt x="75040" y="147393"/>
                  </a:lnTo>
                  <a:lnTo>
                    <a:pt x="63376" y="133573"/>
                  </a:lnTo>
                  <a:lnTo>
                    <a:pt x="62138" y="126144"/>
                  </a:lnTo>
                  <a:lnTo>
                    <a:pt x="63652" y="118852"/>
                  </a:lnTo>
                  <a:lnTo>
                    <a:pt x="67001" y="111651"/>
                  </a:lnTo>
                  <a:lnTo>
                    <a:pt x="80081" y="100530"/>
                  </a:lnTo>
                  <a:lnTo>
                    <a:pt x="134418" y="80133"/>
                  </a:lnTo>
                  <a:lnTo>
                    <a:pt x="166559" y="68131"/>
                  </a:lnTo>
                  <a:lnTo>
                    <a:pt x="200041" y="446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517554" y="2579481"/>
              <a:ext cx="73700" cy="147400"/>
            </a:xfrm>
            <a:custGeom>
              <a:avLst/>
              <a:gdLst/>
              <a:ahLst/>
              <a:cxnLst/>
              <a:rect l="0" t="0" r="0" b="0"/>
              <a:pathLst>
                <a:path w="73700" h="147400">
                  <a:moveTo>
                    <a:pt x="0" y="0"/>
                  </a:moveTo>
                  <a:lnTo>
                    <a:pt x="14573" y="51025"/>
                  </a:lnTo>
                  <a:lnTo>
                    <a:pt x="46156" y="105072"/>
                  </a:lnTo>
                  <a:lnTo>
                    <a:pt x="7369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391212" y="2632124"/>
              <a:ext cx="147400" cy="85946"/>
            </a:xfrm>
            <a:custGeom>
              <a:avLst/>
              <a:gdLst/>
              <a:ahLst/>
              <a:cxnLst/>
              <a:rect l="0" t="0" r="0" b="0"/>
              <a:pathLst>
                <a:path w="147400" h="85946">
                  <a:moveTo>
                    <a:pt x="147399" y="52642"/>
                  </a:moveTo>
                  <a:lnTo>
                    <a:pt x="103436" y="81951"/>
                  </a:lnTo>
                  <a:lnTo>
                    <a:pt x="83407" y="85945"/>
                  </a:lnTo>
                  <a:lnTo>
                    <a:pt x="62806" y="82652"/>
                  </a:lnTo>
                  <a:lnTo>
                    <a:pt x="41952" y="73389"/>
                  </a:lnTo>
                  <a:lnTo>
                    <a:pt x="27224" y="583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871610" y="3137492"/>
              <a:ext cx="165129" cy="170924"/>
            </a:xfrm>
            <a:custGeom>
              <a:avLst/>
              <a:gdLst/>
              <a:ahLst/>
              <a:cxnLst/>
              <a:rect l="0" t="0" r="0" b="0"/>
              <a:pathLst>
                <a:path w="165129" h="170924">
                  <a:moveTo>
                    <a:pt x="24970" y="147399"/>
                  </a:moveTo>
                  <a:lnTo>
                    <a:pt x="9330" y="129418"/>
                  </a:lnTo>
                  <a:lnTo>
                    <a:pt x="1251" y="112501"/>
                  </a:lnTo>
                  <a:lnTo>
                    <a:pt x="0" y="90165"/>
                  </a:lnTo>
                  <a:lnTo>
                    <a:pt x="4514" y="65809"/>
                  </a:lnTo>
                  <a:lnTo>
                    <a:pt x="14318" y="43287"/>
                  </a:lnTo>
                  <a:lnTo>
                    <a:pt x="29595" y="27817"/>
                  </a:lnTo>
                  <a:lnTo>
                    <a:pt x="38582" y="22054"/>
                  </a:lnTo>
                  <a:lnTo>
                    <a:pt x="57926" y="18770"/>
                  </a:lnTo>
                  <a:lnTo>
                    <a:pt x="98940" y="26194"/>
                  </a:lnTo>
                  <a:lnTo>
                    <a:pt x="124747" y="41167"/>
                  </a:lnTo>
                  <a:lnTo>
                    <a:pt x="147210" y="60420"/>
                  </a:lnTo>
                  <a:lnTo>
                    <a:pt x="163095" y="86533"/>
                  </a:lnTo>
                  <a:lnTo>
                    <a:pt x="165128" y="106309"/>
                  </a:lnTo>
                  <a:lnTo>
                    <a:pt x="156900" y="147601"/>
                  </a:lnTo>
                  <a:lnTo>
                    <a:pt x="151529" y="155722"/>
                  </a:lnTo>
                  <a:lnTo>
                    <a:pt x="136200" y="167866"/>
                  </a:lnTo>
                  <a:lnTo>
                    <a:pt x="117690" y="170923"/>
                  </a:lnTo>
                  <a:lnTo>
                    <a:pt x="107840" y="170101"/>
                  </a:lnTo>
                  <a:lnTo>
                    <a:pt x="100104" y="166043"/>
                  </a:lnTo>
                  <a:lnTo>
                    <a:pt x="88388" y="152175"/>
                  </a:lnTo>
                  <a:lnTo>
                    <a:pt x="80806" y="119048"/>
                  </a:lnTo>
                  <a:lnTo>
                    <a:pt x="85271" y="96194"/>
                  </a:lnTo>
                  <a:lnTo>
                    <a:pt x="100939" y="66716"/>
                  </a:lnTo>
                  <a:lnTo>
                    <a:pt x="117280" y="40045"/>
                  </a:lnTo>
                  <a:lnTo>
                    <a:pt x="1407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904336" y="2993199"/>
              <a:ext cx="143351" cy="140287"/>
            </a:xfrm>
            <a:custGeom>
              <a:avLst/>
              <a:gdLst/>
              <a:ahLst/>
              <a:cxnLst/>
              <a:rect l="0" t="0" r="0" b="0"/>
              <a:pathLst>
                <a:path w="143351" h="140287">
                  <a:moveTo>
                    <a:pt x="13301" y="49536"/>
                  </a:moveTo>
                  <a:lnTo>
                    <a:pt x="2123" y="60715"/>
                  </a:lnTo>
                  <a:lnTo>
                    <a:pt x="0" y="67517"/>
                  </a:lnTo>
                  <a:lnTo>
                    <a:pt x="760" y="84434"/>
                  </a:lnTo>
                  <a:lnTo>
                    <a:pt x="11237" y="100531"/>
                  </a:lnTo>
                  <a:lnTo>
                    <a:pt x="40969" y="129929"/>
                  </a:lnTo>
                  <a:lnTo>
                    <a:pt x="61473" y="137909"/>
                  </a:lnTo>
                  <a:lnTo>
                    <a:pt x="85013" y="140286"/>
                  </a:lnTo>
                  <a:lnTo>
                    <a:pt x="107175" y="137443"/>
                  </a:lnTo>
                  <a:lnTo>
                    <a:pt x="115658" y="132707"/>
                  </a:lnTo>
                  <a:lnTo>
                    <a:pt x="128203" y="118086"/>
                  </a:lnTo>
                  <a:lnTo>
                    <a:pt x="141842" y="84536"/>
                  </a:lnTo>
                  <a:lnTo>
                    <a:pt x="143350" y="61582"/>
                  </a:lnTo>
                  <a:lnTo>
                    <a:pt x="138951" y="40852"/>
                  </a:lnTo>
                  <a:lnTo>
                    <a:pt x="129197" y="23840"/>
                  </a:lnTo>
                  <a:lnTo>
                    <a:pt x="113944" y="11599"/>
                  </a:lnTo>
                  <a:lnTo>
                    <a:pt x="94296" y="3430"/>
                  </a:lnTo>
                  <a:lnTo>
                    <a:pt x="58097" y="0"/>
                  </a:lnTo>
                  <a:lnTo>
                    <a:pt x="13301" y="7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938694" y="2811108"/>
              <a:ext cx="178986" cy="73701"/>
            </a:xfrm>
            <a:custGeom>
              <a:avLst/>
              <a:gdLst/>
              <a:ahLst/>
              <a:cxnLst/>
              <a:rect l="0" t="0" r="0" b="0"/>
              <a:pathLst>
                <a:path w="178986" h="73701">
                  <a:moveTo>
                    <a:pt x="0" y="0"/>
                  </a:moveTo>
                  <a:lnTo>
                    <a:pt x="11179" y="11179"/>
                  </a:lnTo>
                  <a:lnTo>
                    <a:pt x="52727" y="27512"/>
                  </a:lnTo>
                  <a:lnTo>
                    <a:pt x="114207" y="51139"/>
                  </a:lnTo>
                  <a:lnTo>
                    <a:pt x="162006" y="69920"/>
                  </a:lnTo>
                  <a:lnTo>
                    <a:pt x="178985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886052" y="2853222"/>
              <a:ext cx="157928" cy="66586"/>
            </a:xfrm>
            <a:custGeom>
              <a:avLst/>
              <a:gdLst/>
              <a:ahLst/>
              <a:cxnLst/>
              <a:rect l="0" t="0" r="0" b="0"/>
              <a:pathLst>
                <a:path w="157928" h="66586">
                  <a:moveTo>
                    <a:pt x="157927" y="0"/>
                  </a:moveTo>
                  <a:lnTo>
                    <a:pt x="98335" y="49499"/>
                  </a:lnTo>
                  <a:lnTo>
                    <a:pt x="71639" y="64709"/>
                  </a:lnTo>
                  <a:lnTo>
                    <a:pt x="51727" y="66585"/>
                  </a:lnTo>
                  <a:lnTo>
                    <a:pt x="32348" y="623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891389" y="2673678"/>
              <a:ext cx="238667" cy="128911"/>
            </a:xfrm>
            <a:custGeom>
              <a:avLst/>
              <a:gdLst/>
              <a:ahLst/>
              <a:cxnLst/>
              <a:rect l="0" t="0" r="0" b="0"/>
              <a:pathLst>
                <a:path w="238667" h="128911">
                  <a:moveTo>
                    <a:pt x="131533" y="11088"/>
                  </a:moveTo>
                  <a:lnTo>
                    <a:pt x="134653" y="53780"/>
                  </a:lnTo>
                  <a:lnTo>
                    <a:pt x="141108" y="73346"/>
                  </a:lnTo>
                  <a:lnTo>
                    <a:pt x="170936" y="112281"/>
                  </a:lnTo>
                  <a:lnTo>
                    <a:pt x="197021" y="128159"/>
                  </a:lnTo>
                  <a:lnTo>
                    <a:pt x="205607" y="128910"/>
                  </a:lnTo>
                  <a:lnTo>
                    <a:pt x="221387" y="123505"/>
                  </a:lnTo>
                  <a:lnTo>
                    <a:pt x="233080" y="110185"/>
                  </a:lnTo>
                  <a:lnTo>
                    <a:pt x="237835" y="101719"/>
                  </a:lnTo>
                  <a:lnTo>
                    <a:pt x="238666" y="93736"/>
                  </a:lnTo>
                  <a:lnTo>
                    <a:pt x="233350" y="78626"/>
                  </a:lnTo>
                  <a:lnTo>
                    <a:pt x="220069" y="67232"/>
                  </a:lnTo>
                  <a:lnTo>
                    <a:pt x="211614" y="62555"/>
                  </a:lnTo>
                  <a:lnTo>
                    <a:pt x="192861" y="60479"/>
                  </a:lnTo>
                  <a:lnTo>
                    <a:pt x="131371" y="74898"/>
                  </a:lnTo>
                  <a:lnTo>
                    <a:pt x="70464" y="90721"/>
                  </a:lnTo>
                  <a:lnTo>
                    <a:pt x="43170" y="93274"/>
                  </a:lnTo>
                  <a:lnTo>
                    <a:pt x="21681" y="88170"/>
                  </a:lnTo>
                  <a:lnTo>
                    <a:pt x="12675" y="83533"/>
                  </a:lnTo>
                  <a:lnTo>
                    <a:pt x="6670" y="75762"/>
                  </a:lnTo>
                  <a:lnTo>
                    <a:pt x="0" y="54650"/>
                  </a:lnTo>
                  <a:lnTo>
                    <a:pt x="560" y="44809"/>
                  </a:lnTo>
                  <a:lnTo>
                    <a:pt x="7422" y="27635"/>
                  </a:lnTo>
                  <a:lnTo>
                    <a:pt x="30029" y="4813"/>
                  </a:lnTo>
                  <a:lnTo>
                    <a:pt x="39297" y="1056"/>
                  </a:lnTo>
                  <a:lnTo>
                    <a:pt x="58954" y="0"/>
                  </a:lnTo>
                  <a:lnTo>
                    <a:pt x="89751" y="5983"/>
                  </a:lnTo>
                  <a:lnTo>
                    <a:pt x="101265" y="11939"/>
                  </a:lnTo>
                  <a:lnTo>
                    <a:pt x="110476" y="216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433534" y="3274362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0" y="0"/>
                  </a:moveTo>
                  <a:lnTo>
                    <a:pt x="11178" y="11179"/>
                  </a:lnTo>
                  <a:lnTo>
                    <a:pt x="73217" y="40434"/>
                  </a:lnTo>
                  <a:lnTo>
                    <a:pt x="116888" y="57467"/>
                  </a:lnTo>
                  <a:lnTo>
                    <a:pt x="178984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433534" y="3327005"/>
              <a:ext cx="105286" cy="128893"/>
            </a:xfrm>
            <a:custGeom>
              <a:avLst/>
              <a:gdLst/>
              <a:ahLst/>
              <a:cxnLst/>
              <a:rect l="0" t="0" r="0" b="0"/>
              <a:pathLst>
                <a:path w="105286" h="128893">
                  <a:moveTo>
                    <a:pt x="105285" y="0"/>
                  </a:moveTo>
                  <a:lnTo>
                    <a:pt x="94106" y="11178"/>
                  </a:lnTo>
                  <a:lnTo>
                    <a:pt x="88618" y="29145"/>
                  </a:lnTo>
                  <a:lnTo>
                    <a:pt x="76401" y="92312"/>
                  </a:lnTo>
                  <a:lnTo>
                    <a:pt x="69830" y="119796"/>
                  </a:lnTo>
                  <a:lnTo>
                    <a:pt x="65271" y="126657"/>
                  </a:lnTo>
                  <a:lnTo>
                    <a:pt x="59891" y="128892"/>
                  </a:lnTo>
                  <a:lnTo>
                    <a:pt x="53965" y="128042"/>
                  </a:lnTo>
                  <a:lnTo>
                    <a:pt x="48845" y="12396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478412" y="3145098"/>
              <a:ext cx="179247" cy="140300"/>
            </a:xfrm>
            <a:custGeom>
              <a:avLst/>
              <a:gdLst/>
              <a:ahLst/>
              <a:cxnLst/>
              <a:rect l="0" t="0" r="0" b="0"/>
              <a:pathLst>
                <a:path w="179247" h="140300">
                  <a:moveTo>
                    <a:pt x="39349" y="23979"/>
                  </a:moveTo>
                  <a:lnTo>
                    <a:pt x="22582" y="29569"/>
                  </a:lnTo>
                  <a:lnTo>
                    <a:pt x="11231" y="41671"/>
                  </a:lnTo>
                  <a:lnTo>
                    <a:pt x="3456" y="59918"/>
                  </a:lnTo>
                  <a:lnTo>
                    <a:pt x="0" y="83626"/>
                  </a:lnTo>
                  <a:lnTo>
                    <a:pt x="4703" y="103521"/>
                  </a:lnTo>
                  <a:lnTo>
                    <a:pt x="26786" y="135358"/>
                  </a:lnTo>
                  <a:lnTo>
                    <a:pt x="35653" y="139176"/>
                  </a:lnTo>
                  <a:lnTo>
                    <a:pt x="57984" y="140299"/>
                  </a:lnTo>
                  <a:lnTo>
                    <a:pt x="109277" y="130317"/>
                  </a:lnTo>
                  <a:lnTo>
                    <a:pt x="151298" y="107029"/>
                  </a:lnTo>
                  <a:lnTo>
                    <a:pt x="166314" y="92476"/>
                  </a:lnTo>
                  <a:lnTo>
                    <a:pt x="176887" y="74309"/>
                  </a:lnTo>
                  <a:lnTo>
                    <a:pt x="179246" y="54537"/>
                  </a:lnTo>
                  <a:lnTo>
                    <a:pt x="175225" y="35221"/>
                  </a:lnTo>
                  <a:lnTo>
                    <a:pt x="165639" y="18837"/>
                  </a:lnTo>
                  <a:lnTo>
                    <a:pt x="147341" y="6876"/>
                  </a:lnTo>
                  <a:lnTo>
                    <a:pt x="124781" y="0"/>
                  </a:lnTo>
                  <a:lnTo>
                    <a:pt x="92349" y="2706"/>
                  </a:lnTo>
                  <a:lnTo>
                    <a:pt x="61682" y="12087"/>
                  </a:lnTo>
                  <a:lnTo>
                    <a:pt x="18292" y="345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507097" y="2979564"/>
              <a:ext cx="273878" cy="113978"/>
            </a:xfrm>
            <a:custGeom>
              <a:avLst/>
              <a:gdLst/>
              <a:ahLst/>
              <a:cxnLst/>
              <a:rect l="0" t="0" r="0" b="0"/>
              <a:pathLst>
                <a:path w="273878" h="113978">
                  <a:moveTo>
                    <a:pt x="126478" y="0"/>
                  </a:moveTo>
                  <a:lnTo>
                    <a:pt x="64385" y="5590"/>
                  </a:lnTo>
                  <a:lnTo>
                    <a:pt x="32041" y="20244"/>
                  </a:lnTo>
                  <a:lnTo>
                    <a:pt x="5820" y="44993"/>
                  </a:lnTo>
                  <a:lnTo>
                    <a:pt x="1586" y="54562"/>
                  </a:lnTo>
                  <a:lnTo>
                    <a:pt x="0" y="74553"/>
                  </a:lnTo>
                  <a:lnTo>
                    <a:pt x="11274" y="105538"/>
                  </a:lnTo>
                  <a:lnTo>
                    <a:pt x="18090" y="111303"/>
                  </a:lnTo>
                  <a:lnTo>
                    <a:pt x="26143" y="113977"/>
                  </a:lnTo>
                  <a:lnTo>
                    <a:pt x="44450" y="113827"/>
                  </a:lnTo>
                  <a:lnTo>
                    <a:pt x="64285" y="109862"/>
                  </a:lnTo>
                  <a:lnTo>
                    <a:pt x="89593" y="95463"/>
                  </a:lnTo>
                  <a:lnTo>
                    <a:pt x="111910" y="70790"/>
                  </a:lnTo>
                  <a:lnTo>
                    <a:pt x="120003" y="48230"/>
                  </a:lnTo>
                  <a:lnTo>
                    <a:pt x="122162" y="35663"/>
                  </a:lnTo>
                  <a:lnTo>
                    <a:pt x="127110" y="28455"/>
                  </a:lnTo>
                  <a:lnTo>
                    <a:pt x="133918" y="24819"/>
                  </a:lnTo>
                  <a:lnTo>
                    <a:pt x="150842" y="23899"/>
                  </a:lnTo>
                  <a:lnTo>
                    <a:pt x="210996" y="39162"/>
                  </a:lnTo>
                  <a:lnTo>
                    <a:pt x="273877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570404" y="2842694"/>
              <a:ext cx="224385" cy="140202"/>
            </a:xfrm>
            <a:custGeom>
              <a:avLst/>
              <a:gdLst/>
              <a:ahLst/>
              <a:cxnLst/>
              <a:rect l="0" t="0" r="0" b="0"/>
              <a:pathLst>
                <a:path w="224385" h="140202">
                  <a:moveTo>
                    <a:pt x="0" y="0"/>
                  </a:moveTo>
                  <a:lnTo>
                    <a:pt x="35917" y="59941"/>
                  </a:lnTo>
                  <a:lnTo>
                    <a:pt x="78451" y="108203"/>
                  </a:lnTo>
                  <a:lnTo>
                    <a:pt x="116752" y="133634"/>
                  </a:lnTo>
                  <a:lnTo>
                    <a:pt x="126968" y="138222"/>
                  </a:lnTo>
                  <a:lnTo>
                    <a:pt x="147678" y="140201"/>
                  </a:lnTo>
                  <a:lnTo>
                    <a:pt x="167410" y="136011"/>
                  </a:lnTo>
                  <a:lnTo>
                    <a:pt x="199142" y="114257"/>
                  </a:lnTo>
                  <a:lnTo>
                    <a:pt x="212510" y="99914"/>
                  </a:lnTo>
                  <a:lnTo>
                    <a:pt x="222350" y="81841"/>
                  </a:lnTo>
                  <a:lnTo>
                    <a:pt x="224384" y="62110"/>
                  </a:lnTo>
                  <a:lnTo>
                    <a:pt x="223289" y="51935"/>
                  </a:lnTo>
                  <a:lnTo>
                    <a:pt x="219049" y="43982"/>
                  </a:lnTo>
                  <a:lnTo>
                    <a:pt x="204980" y="32026"/>
                  </a:lnTo>
                  <a:lnTo>
                    <a:pt x="196315" y="29539"/>
                  </a:lnTo>
                  <a:lnTo>
                    <a:pt x="177328" y="29896"/>
                  </a:lnTo>
                  <a:lnTo>
                    <a:pt x="160311" y="40193"/>
                  </a:lnTo>
                  <a:lnTo>
                    <a:pt x="146119" y="56468"/>
                  </a:lnTo>
                  <a:lnTo>
                    <a:pt x="132722" y="84192"/>
                  </a:lnTo>
                  <a:lnTo>
                    <a:pt x="126342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1937243" y="4422135"/>
            <a:ext cx="1958302" cy="568373"/>
            <a:chOff x="1937243" y="4422135"/>
            <a:chExt cx="1958302" cy="568373"/>
          </a:xfrm>
        </p:grpSpPr>
        <p:sp>
          <p:nvSpPr>
            <p:cNvPr id="175" name="Freeform 174"/>
            <p:cNvSpPr/>
            <p:nvPr/>
          </p:nvSpPr>
          <p:spPr>
            <a:xfrm>
              <a:off x="2276300" y="4453554"/>
              <a:ext cx="39970" cy="536954"/>
            </a:xfrm>
            <a:custGeom>
              <a:avLst/>
              <a:gdLst/>
              <a:ahLst/>
              <a:cxnLst/>
              <a:rect l="0" t="0" r="0" b="0"/>
              <a:pathLst>
                <a:path w="39970" h="536954">
                  <a:moveTo>
                    <a:pt x="8383" y="0"/>
                  </a:moveTo>
                  <a:lnTo>
                    <a:pt x="1148" y="50433"/>
                  </a:lnTo>
                  <a:lnTo>
                    <a:pt x="0" y="104241"/>
                  </a:lnTo>
                  <a:lnTo>
                    <a:pt x="6381" y="158761"/>
                  </a:lnTo>
                  <a:lnTo>
                    <a:pt x="13577" y="219833"/>
                  </a:lnTo>
                  <a:lnTo>
                    <a:pt x="17331" y="270897"/>
                  </a:lnTo>
                  <a:lnTo>
                    <a:pt x="25836" y="333317"/>
                  </a:lnTo>
                  <a:lnTo>
                    <a:pt x="28372" y="382380"/>
                  </a:lnTo>
                  <a:lnTo>
                    <a:pt x="29230" y="441473"/>
                  </a:lnTo>
                  <a:lnTo>
                    <a:pt x="36648" y="502716"/>
                  </a:lnTo>
                  <a:lnTo>
                    <a:pt x="39969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1937243" y="4422135"/>
              <a:ext cx="684353" cy="73534"/>
            </a:xfrm>
            <a:custGeom>
              <a:avLst/>
              <a:gdLst/>
              <a:ahLst/>
              <a:cxnLst/>
              <a:rect l="0" t="0" r="0" b="0"/>
              <a:pathLst>
                <a:path w="684353" h="73534">
                  <a:moveTo>
                    <a:pt x="684352" y="20891"/>
                  </a:moveTo>
                  <a:lnTo>
                    <a:pt x="627088" y="9438"/>
                  </a:lnTo>
                  <a:lnTo>
                    <a:pt x="574579" y="2679"/>
                  </a:lnTo>
                  <a:lnTo>
                    <a:pt x="520806" y="677"/>
                  </a:lnTo>
                  <a:lnTo>
                    <a:pt x="460714" y="0"/>
                  </a:lnTo>
                  <a:lnTo>
                    <a:pt x="403784" y="1036"/>
                  </a:lnTo>
                  <a:lnTo>
                    <a:pt x="347478" y="8174"/>
                  </a:lnTo>
                  <a:lnTo>
                    <a:pt x="291296" y="9930"/>
                  </a:lnTo>
                  <a:lnTo>
                    <a:pt x="233968" y="18682"/>
                  </a:lnTo>
                  <a:lnTo>
                    <a:pt x="170652" y="31676"/>
                  </a:lnTo>
                  <a:lnTo>
                    <a:pt x="112738" y="45508"/>
                  </a:lnTo>
                  <a:lnTo>
                    <a:pt x="62304" y="59505"/>
                  </a:lnTo>
                  <a:lnTo>
                    <a:pt x="0" y="73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407714" y="4727295"/>
              <a:ext cx="262165" cy="242860"/>
            </a:xfrm>
            <a:custGeom>
              <a:avLst/>
              <a:gdLst/>
              <a:ahLst/>
              <a:cxnLst/>
              <a:rect l="0" t="0" r="0" b="0"/>
              <a:pathLst>
                <a:path w="262165" h="242860">
                  <a:moveTo>
                    <a:pt x="140182" y="0"/>
                  </a:moveTo>
                  <a:lnTo>
                    <a:pt x="77924" y="19128"/>
                  </a:lnTo>
                  <a:lnTo>
                    <a:pt x="53755" y="37773"/>
                  </a:lnTo>
                  <a:lnTo>
                    <a:pt x="32945" y="65004"/>
                  </a:lnTo>
                  <a:lnTo>
                    <a:pt x="7266" y="126503"/>
                  </a:lnTo>
                  <a:lnTo>
                    <a:pt x="0" y="147471"/>
                  </a:lnTo>
                  <a:lnTo>
                    <a:pt x="511" y="184595"/>
                  </a:lnTo>
                  <a:lnTo>
                    <a:pt x="11425" y="205265"/>
                  </a:lnTo>
                  <a:lnTo>
                    <a:pt x="47028" y="237598"/>
                  </a:lnTo>
                  <a:lnTo>
                    <a:pt x="73434" y="242859"/>
                  </a:lnTo>
                  <a:lnTo>
                    <a:pt x="132456" y="236705"/>
                  </a:lnTo>
                  <a:lnTo>
                    <a:pt x="180770" y="215819"/>
                  </a:lnTo>
                  <a:lnTo>
                    <a:pt x="212259" y="194838"/>
                  </a:lnTo>
                  <a:lnTo>
                    <a:pt x="251810" y="146714"/>
                  </a:lnTo>
                  <a:lnTo>
                    <a:pt x="259984" y="119799"/>
                  </a:lnTo>
                  <a:lnTo>
                    <a:pt x="262164" y="104432"/>
                  </a:lnTo>
                  <a:lnTo>
                    <a:pt x="260108" y="91848"/>
                  </a:lnTo>
                  <a:lnTo>
                    <a:pt x="248465" y="71627"/>
                  </a:lnTo>
                  <a:lnTo>
                    <a:pt x="214734" y="41921"/>
                  </a:lnTo>
                  <a:lnTo>
                    <a:pt x="192824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800580" y="4443026"/>
              <a:ext cx="30583" cy="494840"/>
            </a:xfrm>
            <a:custGeom>
              <a:avLst/>
              <a:gdLst/>
              <a:ahLst/>
              <a:cxnLst/>
              <a:rect l="0" t="0" r="0" b="0"/>
              <a:pathLst>
                <a:path w="30583" h="494840">
                  <a:moveTo>
                    <a:pt x="0" y="0"/>
                  </a:moveTo>
                  <a:lnTo>
                    <a:pt x="5589" y="62092"/>
                  </a:lnTo>
                  <a:lnTo>
                    <a:pt x="9065" y="111204"/>
                  </a:lnTo>
                  <a:lnTo>
                    <a:pt x="17475" y="166635"/>
                  </a:lnTo>
                  <a:lnTo>
                    <a:pt x="19996" y="211070"/>
                  </a:lnTo>
                  <a:lnTo>
                    <a:pt x="21912" y="271030"/>
                  </a:lnTo>
                  <a:lnTo>
                    <a:pt x="28199" y="322330"/>
                  </a:lnTo>
                  <a:lnTo>
                    <a:pt x="30582" y="380944"/>
                  </a:lnTo>
                  <a:lnTo>
                    <a:pt x="30118" y="439256"/>
                  </a:lnTo>
                  <a:lnTo>
                    <a:pt x="21057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684766" y="4711177"/>
              <a:ext cx="273742" cy="16119"/>
            </a:xfrm>
            <a:custGeom>
              <a:avLst/>
              <a:gdLst/>
              <a:ahLst/>
              <a:cxnLst/>
              <a:rect l="0" t="0" r="0" b="0"/>
              <a:pathLst>
                <a:path w="273742" h="16119">
                  <a:moveTo>
                    <a:pt x="273741" y="5590"/>
                  </a:moveTo>
                  <a:lnTo>
                    <a:pt x="215125" y="0"/>
                  </a:lnTo>
                  <a:lnTo>
                    <a:pt x="160950" y="3272"/>
                  </a:lnTo>
                  <a:lnTo>
                    <a:pt x="102070" y="8251"/>
                  </a:lnTo>
                  <a:lnTo>
                    <a:pt x="51690" y="1378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002930" y="4703293"/>
              <a:ext cx="239848" cy="227110"/>
            </a:xfrm>
            <a:custGeom>
              <a:avLst/>
              <a:gdLst/>
              <a:ahLst/>
              <a:cxnLst/>
              <a:rect l="0" t="0" r="0" b="0"/>
              <a:pathLst>
                <a:path w="239848" h="227110">
                  <a:moveTo>
                    <a:pt x="124033" y="24002"/>
                  </a:moveTo>
                  <a:lnTo>
                    <a:pt x="106053" y="8361"/>
                  </a:lnTo>
                  <a:lnTo>
                    <a:pt x="89136" y="283"/>
                  </a:lnTo>
                  <a:lnTo>
                    <a:pt x="79711" y="0"/>
                  </a:lnTo>
                  <a:lnTo>
                    <a:pt x="59881" y="5926"/>
                  </a:lnTo>
                  <a:lnTo>
                    <a:pt x="34575" y="22416"/>
                  </a:lnTo>
                  <a:lnTo>
                    <a:pt x="22663" y="38505"/>
                  </a:lnTo>
                  <a:lnTo>
                    <a:pt x="9380" y="73533"/>
                  </a:lnTo>
                  <a:lnTo>
                    <a:pt x="0" y="132182"/>
                  </a:lnTo>
                  <a:lnTo>
                    <a:pt x="6553" y="180422"/>
                  </a:lnTo>
                  <a:lnTo>
                    <a:pt x="12548" y="202316"/>
                  </a:lnTo>
                  <a:lnTo>
                    <a:pt x="18124" y="210729"/>
                  </a:lnTo>
                  <a:lnTo>
                    <a:pt x="33679" y="223195"/>
                  </a:lnTo>
                  <a:lnTo>
                    <a:pt x="42740" y="224648"/>
                  </a:lnTo>
                  <a:lnTo>
                    <a:pt x="62167" y="220023"/>
                  </a:lnTo>
                  <a:lnTo>
                    <a:pt x="94828" y="197990"/>
                  </a:lnTo>
                  <a:lnTo>
                    <a:pt x="109493" y="184778"/>
                  </a:lnTo>
                  <a:lnTo>
                    <a:pt x="125314" y="153008"/>
                  </a:lnTo>
                  <a:lnTo>
                    <a:pt x="137411" y="113959"/>
                  </a:lnTo>
                  <a:lnTo>
                    <a:pt x="141141" y="109709"/>
                  </a:lnTo>
                  <a:lnTo>
                    <a:pt x="144797" y="111556"/>
                  </a:lnTo>
                  <a:lnTo>
                    <a:pt x="155532" y="136511"/>
                  </a:lnTo>
                  <a:lnTo>
                    <a:pt x="174325" y="190853"/>
                  </a:lnTo>
                  <a:lnTo>
                    <a:pt x="185769" y="207732"/>
                  </a:lnTo>
                  <a:lnTo>
                    <a:pt x="201774" y="219914"/>
                  </a:lnTo>
                  <a:lnTo>
                    <a:pt x="218247" y="226887"/>
                  </a:lnTo>
                  <a:lnTo>
                    <a:pt x="224277" y="227109"/>
                  </a:lnTo>
                  <a:lnTo>
                    <a:pt x="239847" y="2240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327005" y="4485140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0" y="0"/>
                  </a:moveTo>
                  <a:lnTo>
                    <a:pt x="5589" y="62092"/>
                  </a:lnTo>
                  <a:lnTo>
                    <a:pt x="9065" y="111204"/>
                  </a:lnTo>
                  <a:lnTo>
                    <a:pt x="10095" y="170209"/>
                  </a:lnTo>
                  <a:lnTo>
                    <a:pt x="15989" y="232146"/>
                  </a:lnTo>
                  <a:lnTo>
                    <a:pt x="19555" y="294952"/>
                  </a:lnTo>
                  <a:lnTo>
                    <a:pt x="20612" y="358015"/>
                  </a:lnTo>
                  <a:lnTo>
                    <a:pt x="20925" y="409975"/>
                  </a:lnTo>
                  <a:lnTo>
                    <a:pt x="21031" y="465944"/>
                  </a:lnTo>
                  <a:lnTo>
                    <a:pt x="21057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695502" y="4718962"/>
              <a:ext cx="126343" cy="8334"/>
            </a:xfrm>
            <a:custGeom>
              <a:avLst/>
              <a:gdLst/>
              <a:ahLst/>
              <a:cxnLst/>
              <a:rect l="0" t="0" r="0" b="0"/>
              <a:pathLst>
                <a:path w="126343" h="8334">
                  <a:moveTo>
                    <a:pt x="126342" y="8333"/>
                  </a:moveTo>
                  <a:lnTo>
                    <a:pt x="88864" y="0"/>
                  </a:lnTo>
                  <a:lnTo>
                    <a:pt x="50897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748145" y="482205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89"/>
                  </a:lnTo>
                  <a:lnTo>
                    <a:pt x="3088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4252825" y="4277483"/>
            <a:ext cx="1965608" cy="649854"/>
            <a:chOff x="4252825" y="4277483"/>
            <a:chExt cx="1965608" cy="649854"/>
          </a:xfrm>
        </p:grpSpPr>
        <p:sp>
          <p:nvSpPr>
            <p:cNvPr id="185" name="Freeform 184"/>
            <p:cNvSpPr/>
            <p:nvPr/>
          </p:nvSpPr>
          <p:spPr>
            <a:xfrm>
              <a:off x="4252825" y="4331675"/>
              <a:ext cx="287376" cy="288530"/>
            </a:xfrm>
            <a:custGeom>
              <a:avLst/>
              <a:gdLst/>
              <a:ahLst/>
              <a:cxnLst/>
              <a:rect l="0" t="0" r="0" b="0"/>
              <a:pathLst>
                <a:path w="287376" h="288530">
                  <a:moveTo>
                    <a:pt x="190201" y="6066"/>
                  </a:moveTo>
                  <a:lnTo>
                    <a:pt x="155409" y="0"/>
                  </a:lnTo>
                  <a:lnTo>
                    <a:pt x="99663" y="7640"/>
                  </a:lnTo>
                  <a:lnTo>
                    <a:pt x="43357" y="24990"/>
                  </a:lnTo>
                  <a:lnTo>
                    <a:pt x="21991" y="36314"/>
                  </a:lnTo>
                  <a:lnTo>
                    <a:pt x="7037" y="52264"/>
                  </a:lnTo>
                  <a:lnTo>
                    <a:pt x="1411" y="61431"/>
                  </a:lnTo>
                  <a:lnTo>
                    <a:pt x="0" y="69882"/>
                  </a:lnTo>
                  <a:lnTo>
                    <a:pt x="1399" y="77856"/>
                  </a:lnTo>
                  <a:lnTo>
                    <a:pt x="9193" y="92954"/>
                  </a:lnTo>
                  <a:lnTo>
                    <a:pt x="20455" y="107464"/>
                  </a:lnTo>
                  <a:lnTo>
                    <a:pt x="45539" y="123197"/>
                  </a:lnTo>
                  <a:lnTo>
                    <a:pt x="107257" y="142648"/>
                  </a:lnTo>
                  <a:lnTo>
                    <a:pt x="162378" y="156917"/>
                  </a:lnTo>
                  <a:lnTo>
                    <a:pt x="220895" y="185967"/>
                  </a:lnTo>
                  <a:lnTo>
                    <a:pt x="271972" y="214200"/>
                  </a:lnTo>
                  <a:lnTo>
                    <a:pt x="284255" y="230761"/>
                  </a:lnTo>
                  <a:lnTo>
                    <a:pt x="287375" y="249820"/>
                  </a:lnTo>
                  <a:lnTo>
                    <a:pt x="286569" y="259815"/>
                  </a:lnTo>
                  <a:lnTo>
                    <a:pt x="282522" y="267649"/>
                  </a:lnTo>
                  <a:lnTo>
                    <a:pt x="268667" y="279472"/>
                  </a:lnTo>
                  <a:lnTo>
                    <a:pt x="229957" y="287116"/>
                  </a:lnTo>
                  <a:lnTo>
                    <a:pt x="172881" y="288529"/>
                  </a:lnTo>
                  <a:lnTo>
                    <a:pt x="116546" y="278757"/>
                  </a:lnTo>
                  <a:lnTo>
                    <a:pt x="60358" y="271151"/>
                  </a:lnTo>
                  <a:lnTo>
                    <a:pt x="32273" y="2692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421969" y="4285098"/>
              <a:ext cx="8334" cy="379027"/>
            </a:xfrm>
            <a:custGeom>
              <a:avLst/>
              <a:gdLst/>
              <a:ahLst/>
              <a:cxnLst/>
              <a:rect l="0" t="0" r="0" b="0"/>
              <a:pathLst>
                <a:path w="8334" h="3790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9450"/>
                  </a:lnTo>
                  <a:lnTo>
                    <a:pt x="8333" y="221550"/>
                  </a:lnTo>
                  <a:lnTo>
                    <a:pt x="6758" y="281284"/>
                  </a:lnTo>
                  <a:lnTo>
                    <a:pt x="2002" y="33290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719475" y="4277483"/>
              <a:ext cx="231632" cy="589640"/>
            </a:xfrm>
            <a:custGeom>
              <a:avLst/>
              <a:gdLst/>
              <a:ahLst/>
              <a:cxnLst/>
              <a:rect l="0" t="0" r="0" b="0"/>
              <a:pathLst>
                <a:path w="231632" h="589640">
                  <a:moveTo>
                    <a:pt x="186804" y="102372"/>
                  </a:moveTo>
                  <a:lnTo>
                    <a:pt x="144142" y="161151"/>
                  </a:lnTo>
                  <a:lnTo>
                    <a:pt x="116506" y="212378"/>
                  </a:lnTo>
                  <a:lnTo>
                    <a:pt x="95753" y="261492"/>
                  </a:lnTo>
                  <a:lnTo>
                    <a:pt x="73456" y="318853"/>
                  </a:lnTo>
                  <a:lnTo>
                    <a:pt x="57440" y="375850"/>
                  </a:lnTo>
                  <a:lnTo>
                    <a:pt x="43011" y="427793"/>
                  </a:lnTo>
                  <a:lnTo>
                    <a:pt x="32015" y="485020"/>
                  </a:lnTo>
                  <a:lnTo>
                    <a:pt x="32612" y="515763"/>
                  </a:lnTo>
                  <a:lnTo>
                    <a:pt x="46101" y="551631"/>
                  </a:lnTo>
                  <a:lnTo>
                    <a:pt x="58369" y="569544"/>
                  </a:lnTo>
                  <a:lnTo>
                    <a:pt x="74740" y="582185"/>
                  </a:lnTo>
                  <a:lnTo>
                    <a:pt x="84019" y="587194"/>
                  </a:lnTo>
                  <a:lnTo>
                    <a:pt x="103687" y="589639"/>
                  </a:lnTo>
                  <a:lnTo>
                    <a:pt x="124127" y="585657"/>
                  </a:lnTo>
                  <a:lnTo>
                    <a:pt x="155366" y="569091"/>
                  </a:lnTo>
                  <a:lnTo>
                    <a:pt x="194242" y="532645"/>
                  </a:lnTo>
                  <a:lnTo>
                    <a:pt x="214355" y="502041"/>
                  </a:lnTo>
                  <a:lnTo>
                    <a:pt x="231631" y="454670"/>
                  </a:lnTo>
                  <a:lnTo>
                    <a:pt x="231542" y="414077"/>
                  </a:lnTo>
                  <a:lnTo>
                    <a:pt x="206358" y="352776"/>
                  </a:lnTo>
                  <a:lnTo>
                    <a:pt x="183240" y="315386"/>
                  </a:lnTo>
                  <a:lnTo>
                    <a:pt x="126440" y="261438"/>
                  </a:lnTo>
                  <a:lnTo>
                    <a:pt x="65600" y="202168"/>
                  </a:lnTo>
                  <a:lnTo>
                    <a:pt x="16104" y="140871"/>
                  </a:lnTo>
                  <a:lnTo>
                    <a:pt x="6433" y="121822"/>
                  </a:lnTo>
                  <a:lnTo>
                    <a:pt x="0" y="85778"/>
                  </a:lnTo>
                  <a:lnTo>
                    <a:pt x="4734" y="62241"/>
                  </a:lnTo>
                  <a:lnTo>
                    <a:pt x="20554" y="32379"/>
                  </a:lnTo>
                  <a:lnTo>
                    <a:pt x="34537" y="17452"/>
                  </a:lnTo>
                  <a:lnTo>
                    <a:pt x="52450" y="6918"/>
                  </a:lnTo>
                  <a:lnTo>
                    <a:pt x="87854" y="0"/>
                  </a:lnTo>
                  <a:lnTo>
                    <a:pt x="122391" y="3539"/>
                  </a:lnTo>
                  <a:lnTo>
                    <a:pt x="154851" y="17586"/>
                  </a:lnTo>
                  <a:lnTo>
                    <a:pt x="181106" y="42155"/>
                  </a:lnTo>
                  <a:lnTo>
                    <a:pt x="207861" y="918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127378" y="4790466"/>
              <a:ext cx="36302" cy="136871"/>
            </a:xfrm>
            <a:custGeom>
              <a:avLst/>
              <a:gdLst/>
              <a:ahLst/>
              <a:cxnLst/>
              <a:rect l="0" t="0" r="0" b="0"/>
              <a:pathLst>
                <a:path w="36302" h="136871">
                  <a:moveTo>
                    <a:pt x="0" y="0"/>
                  </a:moveTo>
                  <a:lnTo>
                    <a:pt x="17958" y="53875"/>
                  </a:lnTo>
                  <a:lnTo>
                    <a:pt x="36301" y="113582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316891" y="4337741"/>
              <a:ext cx="42115" cy="421140"/>
            </a:xfrm>
            <a:custGeom>
              <a:avLst/>
              <a:gdLst/>
              <a:ahLst/>
              <a:cxnLst/>
              <a:rect l="0" t="0" r="0" b="0"/>
              <a:pathLst>
                <a:path w="42115" h="421140">
                  <a:moveTo>
                    <a:pt x="0" y="0"/>
                  </a:moveTo>
                  <a:lnTo>
                    <a:pt x="5589" y="58617"/>
                  </a:lnTo>
                  <a:lnTo>
                    <a:pt x="14654" y="104585"/>
                  </a:lnTo>
                  <a:lnTo>
                    <a:pt x="24749" y="166429"/>
                  </a:lnTo>
                  <a:lnTo>
                    <a:pt x="28547" y="209669"/>
                  </a:lnTo>
                  <a:lnTo>
                    <a:pt x="33805" y="264115"/>
                  </a:lnTo>
                  <a:lnTo>
                    <a:pt x="39652" y="311833"/>
                  </a:lnTo>
                  <a:lnTo>
                    <a:pt x="41385" y="364186"/>
                  </a:lnTo>
                  <a:lnTo>
                    <a:pt x="42114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498736" y="4356799"/>
              <a:ext cx="218239" cy="444196"/>
            </a:xfrm>
            <a:custGeom>
              <a:avLst/>
              <a:gdLst/>
              <a:ahLst/>
              <a:cxnLst/>
              <a:rect l="0" t="0" r="0" b="0"/>
              <a:pathLst>
                <a:path w="218239" h="444196">
                  <a:moveTo>
                    <a:pt x="134010" y="170454"/>
                  </a:moveTo>
                  <a:lnTo>
                    <a:pt x="145188" y="159276"/>
                  </a:lnTo>
                  <a:lnTo>
                    <a:pt x="150676" y="141310"/>
                  </a:lnTo>
                  <a:lnTo>
                    <a:pt x="151946" y="118897"/>
                  </a:lnTo>
                  <a:lnTo>
                    <a:pt x="140156" y="65312"/>
                  </a:lnTo>
                  <a:lnTo>
                    <a:pt x="124652" y="39216"/>
                  </a:lnTo>
                  <a:lnTo>
                    <a:pt x="105241" y="16665"/>
                  </a:lnTo>
                  <a:lnTo>
                    <a:pt x="79082" y="755"/>
                  </a:lnTo>
                  <a:lnTo>
                    <a:pt x="69315" y="0"/>
                  </a:lnTo>
                  <a:lnTo>
                    <a:pt x="49105" y="5400"/>
                  </a:lnTo>
                  <a:lnTo>
                    <a:pt x="31543" y="18718"/>
                  </a:lnTo>
                  <a:lnTo>
                    <a:pt x="17109" y="36336"/>
                  </a:lnTo>
                  <a:lnTo>
                    <a:pt x="6795" y="55864"/>
                  </a:lnTo>
                  <a:lnTo>
                    <a:pt x="0" y="92178"/>
                  </a:lnTo>
                  <a:lnTo>
                    <a:pt x="6110" y="137965"/>
                  </a:lnTo>
                  <a:lnTo>
                    <a:pt x="21702" y="180804"/>
                  </a:lnTo>
                  <a:lnTo>
                    <a:pt x="34962" y="200791"/>
                  </a:lnTo>
                  <a:lnTo>
                    <a:pt x="52554" y="217472"/>
                  </a:lnTo>
                  <a:lnTo>
                    <a:pt x="62159" y="221687"/>
                  </a:lnTo>
                  <a:lnTo>
                    <a:pt x="82189" y="223250"/>
                  </a:lnTo>
                  <a:lnTo>
                    <a:pt x="113197" y="211964"/>
                  </a:lnTo>
                  <a:lnTo>
                    <a:pt x="130999" y="193972"/>
                  </a:lnTo>
                  <a:lnTo>
                    <a:pt x="172740" y="136890"/>
                  </a:lnTo>
                  <a:lnTo>
                    <a:pt x="177378" y="127021"/>
                  </a:lnTo>
                  <a:lnTo>
                    <a:pt x="180469" y="125122"/>
                  </a:lnTo>
                  <a:lnTo>
                    <a:pt x="182530" y="128534"/>
                  </a:lnTo>
                  <a:lnTo>
                    <a:pt x="186110" y="180272"/>
                  </a:lnTo>
                  <a:lnTo>
                    <a:pt x="192170" y="242443"/>
                  </a:lnTo>
                  <a:lnTo>
                    <a:pt x="197361" y="295505"/>
                  </a:lnTo>
                  <a:lnTo>
                    <a:pt x="205319" y="357979"/>
                  </a:lnTo>
                  <a:lnTo>
                    <a:pt x="214630" y="419150"/>
                  </a:lnTo>
                  <a:lnTo>
                    <a:pt x="218238" y="444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824523" y="4429724"/>
              <a:ext cx="393910" cy="388846"/>
            </a:xfrm>
            <a:custGeom>
              <a:avLst/>
              <a:gdLst/>
              <a:ahLst/>
              <a:cxnLst/>
              <a:rect l="0" t="0" r="0" b="0"/>
              <a:pathLst>
                <a:path w="393910" h="388846">
                  <a:moveTo>
                    <a:pt x="166192" y="13302"/>
                  </a:moveTo>
                  <a:lnTo>
                    <a:pt x="155013" y="2123"/>
                  </a:lnTo>
                  <a:lnTo>
                    <a:pt x="147041" y="0"/>
                  </a:lnTo>
                  <a:lnTo>
                    <a:pt x="125705" y="761"/>
                  </a:lnTo>
                  <a:lnTo>
                    <a:pt x="106864" y="8118"/>
                  </a:lnTo>
                  <a:lnTo>
                    <a:pt x="75704" y="31905"/>
                  </a:lnTo>
                  <a:lnTo>
                    <a:pt x="32897" y="87710"/>
                  </a:lnTo>
                  <a:lnTo>
                    <a:pt x="9197" y="151190"/>
                  </a:lnTo>
                  <a:lnTo>
                    <a:pt x="0" y="212114"/>
                  </a:lnTo>
                  <a:lnTo>
                    <a:pt x="3996" y="257563"/>
                  </a:lnTo>
                  <a:lnTo>
                    <a:pt x="24232" y="306436"/>
                  </a:lnTo>
                  <a:lnTo>
                    <a:pt x="37198" y="328417"/>
                  </a:lnTo>
                  <a:lnTo>
                    <a:pt x="68830" y="354934"/>
                  </a:lnTo>
                  <a:lnTo>
                    <a:pt x="123735" y="380572"/>
                  </a:lnTo>
                  <a:lnTo>
                    <a:pt x="158681" y="388845"/>
                  </a:lnTo>
                  <a:lnTo>
                    <a:pt x="198671" y="388176"/>
                  </a:lnTo>
                  <a:lnTo>
                    <a:pt x="259680" y="373063"/>
                  </a:lnTo>
                  <a:lnTo>
                    <a:pt x="313424" y="342506"/>
                  </a:lnTo>
                  <a:lnTo>
                    <a:pt x="345127" y="316344"/>
                  </a:lnTo>
                  <a:lnTo>
                    <a:pt x="384623" y="255257"/>
                  </a:lnTo>
                  <a:lnTo>
                    <a:pt x="393909" y="212634"/>
                  </a:lnTo>
                  <a:lnTo>
                    <a:pt x="391071" y="162960"/>
                  </a:lnTo>
                  <a:lnTo>
                    <a:pt x="382821" y="122376"/>
                  </a:lnTo>
                  <a:lnTo>
                    <a:pt x="367379" y="93713"/>
                  </a:lnTo>
                  <a:lnTo>
                    <a:pt x="340030" y="63067"/>
                  </a:lnTo>
                  <a:lnTo>
                    <a:pt x="310896" y="42735"/>
                  </a:lnTo>
                  <a:lnTo>
                    <a:pt x="259723" y="24792"/>
                  </a:lnTo>
                  <a:lnTo>
                    <a:pt x="221591" y="16706"/>
                  </a:lnTo>
                  <a:lnTo>
                    <a:pt x="187249" y="133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3" name="Freeform 192"/>
          <p:cNvSpPr/>
          <p:nvPr/>
        </p:nvSpPr>
        <p:spPr>
          <a:xfrm>
            <a:off x="3961401" y="3952675"/>
            <a:ext cx="2623132" cy="1111531"/>
          </a:xfrm>
          <a:custGeom>
            <a:avLst/>
            <a:gdLst/>
            <a:ahLst/>
            <a:cxnLst/>
            <a:rect l="0" t="0" r="0" b="0"/>
            <a:pathLst>
              <a:path w="2623132" h="1111531">
                <a:moveTo>
                  <a:pt x="460568" y="132382"/>
                </a:moveTo>
                <a:lnTo>
                  <a:pt x="405427" y="117727"/>
                </a:lnTo>
                <a:lnTo>
                  <a:pt x="348463" y="112589"/>
                </a:lnTo>
                <a:lnTo>
                  <a:pt x="289032" y="114694"/>
                </a:lnTo>
                <a:lnTo>
                  <a:pt x="238557" y="122851"/>
                </a:lnTo>
                <a:lnTo>
                  <a:pt x="186556" y="138917"/>
                </a:lnTo>
                <a:lnTo>
                  <a:pt x="133351" y="170197"/>
                </a:lnTo>
                <a:lnTo>
                  <a:pt x="71159" y="228479"/>
                </a:lnTo>
                <a:lnTo>
                  <a:pt x="40150" y="275756"/>
                </a:lnTo>
                <a:lnTo>
                  <a:pt x="21704" y="323822"/>
                </a:lnTo>
                <a:lnTo>
                  <a:pt x="4991" y="381287"/>
                </a:lnTo>
                <a:lnTo>
                  <a:pt x="0" y="444414"/>
                </a:lnTo>
                <a:lnTo>
                  <a:pt x="6168" y="500526"/>
                </a:lnTo>
                <a:lnTo>
                  <a:pt x="18733" y="559475"/>
                </a:lnTo>
                <a:lnTo>
                  <a:pt x="32480" y="610849"/>
                </a:lnTo>
                <a:lnTo>
                  <a:pt x="61418" y="668566"/>
                </a:lnTo>
                <a:lnTo>
                  <a:pt x="96872" y="720706"/>
                </a:lnTo>
                <a:lnTo>
                  <a:pt x="155663" y="768351"/>
                </a:lnTo>
                <a:lnTo>
                  <a:pt x="207939" y="811706"/>
                </a:lnTo>
                <a:lnTo>
                  <a:pt x="268866" y="848119"/>
                </a:lnTo>
                <a:lnTo>
                  <a:pt x="330645" y="883388"/>
                </a:lnTo>
                <a:lnTo>
                  <a:pt x="391986" y="912917"/>
                </a:lnTo>
                <a:lnTo>
                  <a:pt x="444113" y="943726"/>
                </a:lnTo>
                <a:lnTo>
                  <a:pt x="500731" y="971021"/>
                </a:lnTo>
                <a:lnTo>
                  <a:pt x="539428" y="993266"/>
                </a:lnTo>
                <a:lnTo>
                  <a:pt x="597901" y="1014113"/>
                </a:lnTo>
                <a:lnTo>
                  <a:pt x="650865" y="1035574"/>
                </a:lnTo>
                <a:lnTo>
                  <a:pt x="706388" y="1045835"/>
                </a:lnTo>
                <a:lnTo>
                  <a:pt x="762415" y="1056268"/>
                </a:lnTo>
                <a:lnTo>
                  <a:pt x="818543" y="1069593"/>
                </a:lnTo>
                <a:lnTo>
                  <a:pt x="869101" y="1083491"/>
                </a:lnTo>
                <a:lnTo>
                  <a:pt x="929693" y="1096331"/>
                </a:lnTo>
                <a:lnTo>
                  <a:pt x="980674" y="1100789"/>
                </a:lnTo>
                <a:lnTo>
                  <a:pt x="1033993" y="1107829"/>
                </a:lnTo>
                <a:lnTo>
                  <a:pt x="1092556" y="1110435"/>
                </a:lnTo>
                <a:lnTo>
                  <a:pt x="1148642" y="1111207"/>
                </a:lnTo>
                <a:lnTo>
                  <a:pt x="1206854" y="1111436"/>
                </a:lnTo>
                <a:lnTo>
                  <a:pt x="1257118" y="1111504"/>
                </a:lnTo>
                <a:lnTo>
                  <a:pt x="1313084" y="1111524"/>
                </a:lnTo>
                <a:lnTo>
                  <a:pt x="1363852" y="1111530"/>
                </a:lnTo>
                <a:lnTo>
                  <a:pt x="1425688" y="1110362"/>
                </a:lnTo>
                <a:lnTo>
                  <a:pt x="1478715" y="1104296"/>
                </a:lnTo>
                <a:lnTo>
                  <a:pt x="1541220" y="1100809"/>
                </a:lnTo>
                <a:lnTo>
                  <a:pt x="1594445" y="1092887"/>
                </a:lnTo>
                <a:lnTo>
                  <a:pt x="1637557" y="1086478"/>
                </a:lnTo>
                <a:lnTo>
                  <a:pt x="1684014" y="1079730"/>
                </a:lnTo>
                <a:lnTo>
                  <a:pt x="1743729" y="1069354"/>
                </a:lnTo>
                <a:lnTo>
                  <a:pt x="1800936" y="1060956"/>
                </a:lnTo>
                <a:lnTo>
                  <a:pt x="1860001" y="1053913"/>
                </a:lnTo>
                <a:lnTo>
                  <a:pt x="1912596" y="1044417"/>
                </a:lnTo>
                <a:lnTo>
                  <a:pt x="1971120" y="1037963"/>
                </a:lnTo>
                <a:lnTo>
                  <a:pt x="2034172" y="1023349"/>
                </a:lnTo>
                <a:lnTo>
                  <a:pt x="2088072" y="1016904"/>
                </a:lnTo>
                <a:lnTo>
                  <a:pt x="2146205" y="1005579"/>
                </a:lnTo>
                <a:lnTo>
                  <a:pt x="2199259" y="995521"/>
                </a:lnTo>
                <a:lnTo>
                  <a:pt x="2246564" y="985131"/>
                </a:lnTo>
                <a:lnTo>
                  <a:pt x="2308663" y="971140"/>
                </a:lnTo>
                <a:lnTo>
                  <a:pt x="2365578" y="953603"/>
                </a:lnTo>
                <a:lnTo>
                  <a:pt x="2419390" y="933977"/>
                </a:lnTo>
                <a:lnTo>
                  <a:pt x="2477940" y="906400"/>
                </a:lnTo>
                <a:lnTo>
                  <a:pt x="2531446" y="871491"/>
                </a:lnTo>
                <a:lnTo>
                  <a:pt x="2562189" y="845827"/>
                </a:lnTo>
                <a:lnTo>
                  <a:pt x="2593538" y="800124"/>
                </a:lnTo>
                <a:lnTo>
                  <a:pt x="2617879" y="740500"/>
                </a:lnTo>
                <a:lnTo>
                  <a:pt x="2623131" y="712663"/>
                </a:lnTo>
                <a:lnTo>
                  <a:pt x="2616971" y="650251"/>
                </a:lnTo>
                <a:lnTo>
                  <a:pt x="2608689" y="621079"/>
                </a:lnTo>
                <a:lnTo>
                  <a:pt x="2574777" y="564223"/>
                </a:lnTo>
                <a:lnTo>
                  <a:pt x="2524900" y="502743"/>
                </a:lnTo>
                <a:lnTo>
                  <a:pt x="2465998" y="451855"/>
                </a:lnTo>
                <a:lnTo>
                  <a:pt x="2415023" y="416666"/>
                </a:lnTo>
                <a:lnTo>
                  <a:pt x="2356577" y="374322"/>
                </a:lnTo>
                <a:lnTo>
                  <a:pt x="2303171" y="336366"/>
                </a:lnTo>
                <a:lnTo>
                  <a:pt x="2252558" y="307942"/>
                </a:lnTo>
                <a:lnTo>
                  <a:pt x="2197500" y="279797"/>
                </a:lnTo>
                <a:lnTo>
                  <a:pt x="2141564" y="251708"/>
                </a:lnTo>
                <a:lnTo>
                  <a:pt x="2084285" y="223629"/>
                </a:lnTo>
                <a:lnTo>
                  <a:pt x="2020979" y="195553"/>
                </a:lnTo>
                <a:lnTo>
                  <a:pt x="1963066" y="173066"/>
                </a:lnTo>
                <a:lnTo>
                  <a:pt x="1915058" y="155485"/>
                </a:lnTo>
                <a:lnTo>
                  <a:pt x="1853670" y="135819"/>
                </a:lnTo>
                <a:lnTo>
                  <a:pt x="1803616" y="118452"/>
                </a:lnTo>
                <a:lnTo>
                  <a:pt x="1751740" y="104207"/>
                </a:lnTo>
                <a:lnTo>
                  <a:pt x="1699325" y="86859"/>
                </a:lnTo>
                <a:lnTo>
                  <a:pt x="1645580" y="73790"/>
                </a:lnTo>
                <a:lnTo>
                  <a:pt x="1586892" y="62509"/>
                </a:lnTo>
                <a:lnTo>
                  <a:pt x="1531938" y="51757"/>
                </a:lnTo>
                <a:lnTo>
                  <a:pt x="1477441" y="41163"/>
                </a:lnTo>
                <a:lnTo>
                  <a:pt x="1418530" y="30614"/>
                </a:lnTo>
                <a:lnTo>
                  <a:pt x="1363510" y="21250"/>
                </a:lnTo>
                <a:lnTo>
                  <a:pt x="1308993" y="17955"/>
                </a:lnTo>
                <a:lnTo>
                  <a:pt x="1250076" y="15809"/>
                </a:lnTo>
                <a:lnTo>
                  <a:pt x="1193885" y="9454"/>
                </a:lnTo>
                <a:lnTo>
                  <a:pt x="1134472" y="7052"/>
                </a:lnTo>
                <a:lnTo>
                  <a:pt x="1078133" y="6340"/>
                </a:lnTo>
                <a:lnTo>
                  <a:pt x="1017507" y="4959"/>
                </a:lnTo>
                <a:lnTo>
                  <a:pt x="956260" y="0"/>
                </a:lnTo>
                <a:lnTo>
                  <a:pt x="899378" y="3731"/>
                </a:lnTo>
                <a:lnTo>
                  <a:pt x="837420" y="5356"/>
                </a:lnTo>
                <a:lnTo>
                  <a:pt x="791444" y="5736"/>
                </a:lnTo>
                <a:lnTo>
                  <a:pt x="746834" y="5905"/>
                </a:lnTo>
                <a:lnTo>
                  <a:pt x="703611" y="7150"/>
                </a:lnTo>
                <a:lnTo>
                  <a:pt x="661004" y="11602"/>
                </a:lnTo>
                <a:lnTo>
                  <a:pt x="597555" y="20686"/>
                </a:lnTo>
                <a:lnTo>
                  <a:pt x="552256" y="27367"/>
                </a:lnTo>
                <a:lnTo>
                  <a:pt x="507167" y="34236"/>
                </a:lnTo>
                <a:lnTo>
                  <a:pt x="451238" y="44680"/>
                </a:lnTo>
                <a:lnTo>
                  <a:pt x="397397" y="5868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4369326" y="1252891"/>
            <a:ext cx="94757" cy="10529"/>
          </a:xfrm>
          <a:custGeom>
            <a:avLst/>
            <a:gdLst/>
            <a:ahLst/>
            <a:cxnLst/>
            <a:rect l="0" t="0" r="0" b="0"/>
            <a:pathLst>
              <a:path w="94757" h="10529">
                <a:moveTo>
                  <a:pt x="94756" y="0"/>
                </a:moveTo>
                <a:lnTo>
                  <a:pt x="32664" y="558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6" name="Group 215"/>
          <p:cNvGrpSpPr/>
          <p:nvPr/>
        </p:nvGrpSpPr>
        <p:grpSpPr>
          <a:xfrm>
            <a:off x="5344490" y="979150"/>
            <a:ext cx="4501827" cy="791415"/>
            <a:chOff x="5344490" y="979150"/>
            <a:chExt cx="4501827" cy="791415"/>
          </a:xfrm>
        </p:grpSpPr>
        <p:sp>
          <p:nvSpPr>
            <p:cNvPr id="195" name="Freeform 194"/>
            <p:cNvSpPr/>
            <p:nvPr/>
          </p:nvSpPr>
          <p:spPr>
            <a:xfrm>
              <a:off x="5344490" y="979150"/>
              <a:ext cx="267200" cy="525663"/>
            </a:xfrm>
            <a:custGeom>
              <a:avLst/>
              <a:gdLst/>
              <a:ahLst/>
              <a:cxnLst/>
              <a:rect l="0" t="0" r="0" b="0"/>
              <a:pathLst>
                <a:path w="267200" h="525663">
                  <a:moveTo>
                    <a:pt x="35572" y="0"/>
                  </a:moveTo>
                  <a:lnTo>
                    <a:pt x="35572" y="57264"/>
                  </a:lnTo>
                  <a:lnTo>
                    <a:pt x="35572" y="109774"/>
                  </a:lnTo>
                  <a:lnTo>
                    <a:pt x="35572" y="169786"/>
                  </a:lnTo>
                  <a:lnTo>
                    <a:pt x="32452" y="222662"/>
                  </a:lnTo>
                  <a:lnTo>
                    <a:pt x="27239" y="269915"/>
                  </a:lnTo>
                  <a:lnTo>
                    <a:pt x="22574" y="325250"/>
                  </a:lnTo>
                  <a:lnTo>
                    <a:pt x="16903" y="378690"/>
                  </a:lnTo>
                  <a:lnTo>
                    <a:pt x="12103" y="428449"/>
                  </a:lnTo>
                  <a:lnTo>
                    <a:pt x="0" y="487184"/>
                  </a:lnTo>
                  <a:lnTo>
                    <a:pt x="2605" y="509375"/>
                  </a:lnTo>
                  <a:lnTo>
                    <a:pt x="6575" y="518567"/>
                  </a:lnTo>
                  <a:lnTo>
                    <a:pt x="12731" y="523526"/>
                  </a:lnTo>
                  <a:lnTo>
                    <a:pt x="20344" y="525662"/>
                  </a:lnTo>
                  <a:lnTo>
                    <a:pt x="47828" y="523079"/>
                  </a:lnTo>
                  <a:lnTo>
                    <a:pt x="108546" y="509606"/>
                  </a:lnTo>
                  <a:lnTo>
                    <a:pt x="170566" y="506205"/>
                  </a:lnTo>
                  <a:lnTo>
                    <a:pt x="228224" y="505533"/>
                  </a:lnTo>
                  <a:lnTo>
                    <a:pt x="247147" y="508561"/>
                  </a:lnTo>
                  <a:lnTo>
                    <a:pt x="267199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5597887" y="1268359"/>
              <a:ext cx="226478" cy="223927"/>
            </a:xfrm>
            <a:custGeom>
              <a:avLst/>
              <a:gdLst/>
              <a:ahLst/>
              <a:cxnLst/>
              <a:rect l="0" t="0" r="0" b="0"/>
              <a:pathLst>
                <a:path w="226478" h="223927">
                  <a:moveTo>
                    <a:pt x="150672" y="5589"/>
                  </a:moveTo>
                  <a:lnTo>
                    <a:pt x="133905" y="0"/>
                  </a:lnTo>
                  <a:lnTo>
                    <a:pt x="101120" y="2113"/>
                  </a:lnTo>
                  <a:lnTo>
                    <a:pt x="57696" y="14477"/>
                  </a:lnTo>
                  <a:lnTo>
                    <a:pt x="32916" y="32919"/>
                  </a:lnTo>
                  <a:lnTo>
                    <a:pt x="11927" y="60090"/>
                  </a:lnTo>
                  <a:lnTo>
                    <a:pt x="2050" y="80114"/>
                  </a:lnTo>
                  <a:lnTo>
                    <a:pt x="0" y="103832"/>
                  </a:lnTo>
                  <a:lnTo>
                    <a:pt x="8216" y="151597"/>
                  </a:lnTo>
                  <a:lnTo>
                    <a:pt x="23325" y="178572"/>
                  </a:lnTo>
                  <a:lnTo>
                    <a:pt x="48209" y="201382"/>
                  </a:lnTo>
                  <a:lnTo>
                    <a:pt x="77809" y="217370"/>
                  </a:lnTo>
                  <a:lnTo>
                    <a:pt x="114395" y="223926"/>
                  </a:lnTo>
                  <a:lnTo>
                    <a:pt x="134939" y="219221"/>
                  </a:lnTo>
                  <a:lnTo>
                    <a:pt x="167192" y="197136"/>
                  </a:lnTo>
                  <a:lnTo>
                    <a:pt x="210244" y="150778"/>
                  </a:lnTo>
                  <a:lnTo>
                    <a:pt x="225775" y="120748"/>
                  </a:lnTo>
                  <a:lnTo>
                    <a:pt x="226477" y="110437"/>
                  </a:lnTo>
                  <a:lnTo>
                    <a:pt x="221018" y="89623"/>
                  </a:lnTo>
                  <a:lnTo>
                    <a:pt x="204790" y="63763"/>
                  </a:lnTo>
                  <a:lnTo>
                    <a:pt x="188763" y="51721"/>
                  </a:lnTo>
                  <a:lnTo>
                    <a:pt x="163128" y="41484"/>
                  </a:lnTo>
                  <a:lnTo>
                    <a:pt x="140144" y="37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5842432" y="1305533"/>
              <a:ext cx="243927" cy="197128"/>
            </a:xfrm>
            <a:custGeom>
              <a:avLst/>
              <a:gdLst/>
              <a:ahLst/>
              <a:cxnLst/>
              <a:rect l="0" t="0" r="0" b="0"/>
              <a:pathLst>
                <a:path w="243927" h="197128">
                  <a:moveTo>
                    <a:pt x="148283" y="0"/>
                  </a:moveTo>
                  <a:lnTo>
                    <a:pt x="86190" y="5589"/>
                  </a:lnTo>
                  <a:lnTo>
                    <a:pt x="53846" y="20244"/>
                  </a:lnTo>
                  <a:lnTo>
                    <a:pt x="27625" y="44993"/>
                  </a:lnTo>
                  <a:lnTo>
                    <a:pt x="5038" y="74553"/>
                  </a:lnTo>
                  <a:lnTo>
                    <a:pt x="0" y="98255"/>
                  </a:lnTo>
                  <a:lnTo>
                    <a:pt x="6298" y="146011"/>
                  </a:lnTo>
                  <a:lnTo>
                    <a:pt x="21075" y="172984"/>
                  </a:lnTo>
                  <a:lnTo>
                    <a:pt x="36764" y="185286"/>
                  </a:lnTo>
                  <a:lnTo>
                    <a:pt x="45861" y="190205"/>
                  </a:lnTo>
                  <a:lnTo>
                    <a:pt x="86610" y="197127"/>
                  </a:lnTo>
                  <a:lnTo>
                    <a:pt x="124550" y="193589"/>
                  </a:lnTo>
                  <a:lnTo>
                    <a:pt x="179516" y="167144"/>
                  </a:lnTo>
                  <a:lnTo>
                    <a:pt x="199599" y="152665"/>
                  </a:lnTo>
                  <a:lnTo>
                    <a:pt x="238893" y="104592"/>
                  </a:lnTo>
                  <a:lnTo>
                    <a:pt x="243926" y="83920"/>
                  </a:lnTo>
                  <a:lnTo>
                    <a:pt x="243631" y="73494"/>
                  </a:lnTo>
                  <a:lnTo>
                    <a:pt x="237063" y="55671"/>
                  </a:lnTo>
                  <a:lnTo>
                    <a:pt x="232036" y="47643"/>
                  </a:lnTo>
                  <a:lnTo>
                    <a:pt x="217092" y="35603"/>
                  </a:lnTo>
                  <a:lnTo>
                    <a:pt x="19039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6148642" y="1052849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1464" y="58617"/>
                  </a:lnTo>
                  <a:lnTo>
                    <a:pt x="434" y="110175"/>
                  </a:lnTo>
                  <a:lnTo>
                    <a:pt x="3313" y="152692"/>
                  </a:lnTo>
                  <a:lnTo>
                    <a:pt x="7322" y="197715"/>
                  </a:lnTo>
                  <a:lnTo>
                    <a:pt x="9103" y="241122"/>
                  </a:lnTo>
                  <a:lnTo>
                    <a:pt x="9896" y="283810"/>
                  </a:lnTo>
                  <a:lnTo>
                    <a:pt x="7222" y="337946"/>
                  </a:lnTo>
                  <a:lnTo>
                    <a:pt x="1427" y="39885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147860" y="1210777"/>
              <a:ext cx="179768" cy="284270"/>
            </a:xfrm>
            <a:custGeom>
              <a:avLst/>
              <a:gdLst/>
              <a:ahLst/>
              <a:cxnLst/>
              <a:rect l="0" t="0" r="0" b="0"/>
              <a:pathLst>
                <a:path w="179768" h="284270">
                  <a:moveTo>
                    <a:pt x="116596" y="0"/>
                  </a:moveTo>
                  <a:lnTo>
                    <a:pt x="67097" y="55087"/>
                  </a:lnTo>
                  <a:lnTo>
                    <a:pt x="11296" y="115635"/>
                  </a:lnTo>
                  <a:lnTo>
                    <a:pt x="4282" y="122713"/>
                  </a:lnTo>
                  <a:lnTo>
                    <a:pt x="776" y="130942"/>
                  </a:lnTo>
                  <a:lnTo>
                    <a:pt x="0" y="149443"/>
                  </a:lnTo>
                  <a:lnTo>
                    <a:pt x="6674" y="166245"/>
                  </a:lnTo>
                  <a:lnTo>
                    <a:pt x="18608" y="181511"/>
                  </a:lnTo>
                  <a:lnTo>
                    <a:pt x="76292" y="224521"/>
                  </a:lnTo>
                  <a:lnTo>
                    <a:pt x="136273" y="259691"/>
                  </a:lnTo>
                  <a:lnTo>
                    <a:pt x="17976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6661141" y="1099932"/>
              <a:ext cx="192912" cy="416172"/>
            </a:xfrm>
            <a:custGeom>
              <a:avLst/>
              <a:gdLst/>
              <a:ahLst/>
              <a:cxnLst/>
              <a:rect l="0" t="0" r="0" b="0"/>
              <a:pathLst>
                <a:path w="192912" h="416172">
                  <a:moveTo>
                    <a:pt x="129739" y="416171"/>
                  </a:moveTo>
                  <a:lnTo>
                    <a:pt x="115085" y="363144"/>
                  </a:lnTo>
                  <a:lnTo>
                    <a:pt x="94306" y="312933"/>
                  </a:lnTo>
                  <a:lnTo>
                    <a:pt x="74006" y="249602"/>
                  </a:lnTo>
                  <a:lnTo>
                    <a:pt x="51227" y="196399"/>
                  </a:lnTo>
                  <a:lnTo>
                    <a:pt x="27316" y="133897"/>
                  </a:lnTo>
                  <a:lnTo>
                    <a:pt x="10981" y="76144"/>
                  </a:lnTo>
                  <a:lnTo>
                    <a:pt x="56" y="39342"/>
                  </a:lnTo>
                  <a:lnTo>
                    <a:pt x="0" y="29251"/>
                  </a:lnTo>
                  <a:lnTo>
                    <a:pt x="6177" y="11800"/>
                  </a:lnTo>
                  <a:lnTo>
                    <a:pt x="13439" y="6210"/>
                  </a:lnTo>
                  <a:lnTo>
                    <a:pt x="33987" y="0"/>
                  </a:lnTo>
                  <a:lnTo>
                    <a:pt x="85306" y="4418"/>
                  </a:lnTo>
                  <a:lnTo>
                    <a:pt x="137384" y="16556"/>
                  </a:lnTo>
                  <a:lnTo>
                    <a:pt x="192911" y="371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6664538" y="1368704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0368" y="0"/>
                  </a:lnTo>
                  <a:lnTo>
                    <a:pt x="58959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6861468" y="1373644"/>
              <a:ext cx="158096" cy="162466"/>
            </a:xfrm>
            <a:custGeom>
              <a:avLst/>
              <a:gdLst/>
              <a:ahLst/>
              <a:cxnLst/>
              <a:rect l="0" t="0" r="0" b="0"/>
              <a:pathLst>
                <a:path w="158096" h="162466">
                  <a:moveTo>
                    <a:pt x="118926" y="5589"/>
                  </a:moveTo>
                  <a:lnTo>
                    <a:pt x="102158" y="0"/>
                  </a:lnTo>
                  <a:lnTo>
                    <a:pt x="84566" y="375"/>
                  </a:lnTo>
                  <a:lnTo>
                    <a:pt x="74962" y="2113"/>
                  </a:lnTo>
                  <a:lnTo>
                    <a:pt x="44678" y="21326"/>
                  </a:lnTo>
                  <a:lnTo>
                    <a:pt x="12579" y="52024"/>
                  </a:lnTo>
                  <a:lnTo>
                    <a:pt x="2251" y="70681"/>
                  </a:lnTo>
                  <a:lnTo>
                    <a:pt x="0" y="90670"/>
                  </a:lnTo>
                  <a:lnTo>
                    <a:pt x="8086" y="132099"/>
                  </a:lnTo>
                  <a:lnTo>
                    <a:pt x="20531" y="149943"/>
                  </a:lnTo>
                  <a:lnTo>
                    <a:pt x="28762" y="157977"/>
                  </a:lnTo>
                  <a:lnTo>
                    <a:pt x="40099" y="162163"/>
                  </a:lnTo>
                  <a:lnTo>
                    <a:pt x="81662" y="162465"/>
                  </a:lnTo>
                  <a:lnTo>
                    <a:pt x="116073" y="153976"/>
                  </a:lnTo>
                  <a:lnTo>
                    <a:pt x="133646" y="143288"/>
                  </a:lnTo>
                  <a:lnTo>
                    <a:pt x="146135" y="127620"/>
                  </a:lnTo>
                  <a:lnTo>
                    <a:pt x="154415" y="107788"/>
                  </a:lnTo>
                  <a:lnTo>
                    <a:pt x="158095" y="83376"/>
                  </a:lnTo>
                  <a:lnTo>
                    <a:pt x="153492" y="60048"/>
                  </a:lnTo>
                  <a:lnTo>
                    <a:pt x="137746" y="30304"/>
                  </a:lnTo>
                  <a:lnTo>
                    <a:pt x="126120" y="16573"/>
                  </a:lnTo>
                  <a:lnTo>
                    <a:pt x="108397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054093" y="1316062"/>
              <a:ext cx="147400" cy="224644"/>
            </a:xfrm>
            <a:custGeom>
              <a:avLst/>
              <a:gdLst/>
              <a:ahLst/>
              <a:cxnLst/>
              <a:rect l="0" t="0" r="0" b="0"/>
              <a:pathLst>
                <a:path w="147400" h="224644">
                  <a:moveTo>
                    <a:pt x="0" y="63171"/>
                  </a:moveTo>
                  <a:lnTo>
                    <a:pt x="9575" y="87217"/>
                  </a:lnTo>
                  <a:lnTo>
                    <a:pt x="33814" y="128353"/>
                  </a:lnTo>
                  <a:lnTo>
                    <a:pt x="61629" y="189689"/>
                  </a:lnTo>
                  <a:lnTo>
                    <a:pt x="75712" y="221150"/>
                  </a:lnTo>
                  <a:lnTo>
                    <a:pt x="76212" y="224643"/>
                  </a:lnTo>
                  <a:lnTo>
                    <a:pt x="74205" y="223461"/>
                  </a:lnTo>
                  <a:lnTo>
                    <a:pt x="70527" y="219164"/>
                  </a:lnTo>
                  <a:lnTo>
                    <a:pt x="52687" y="165890"/>
                  </a:lnTo>
                  <a:lnTo>
                    <a:pt x="36271" y="103994"/>
                  </a:lnTo>
                  <a:lnTo>
                    <a:pt x="33668" y="73515"/>
                  </a:lnTo>
                  <a:lnTo>
                    <a:pt x="41870" y="46711"/>
                  </a:lnTo>
                  <a:lnTo>
                    <a:pt x="57214" y="25440"/>
                  </a:lnTo>
                  <a:lnTo>
                    <a:pt x="75731" y="12086"/>
                  </a:lnTo>
                  <a:lnTo>
                    <a:pt x="111476" y="358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7520268" y="1345156"/>
              <a:ext cx="260292" cy="213574"/>
            </a:xfrm>
            <a:custGeom>
              <a:avLst/>
              <a:gdLst/>
              <a:ahLst/>
              <a:cxnLst/>
              <a:rect l="0" t="0" r="0" b="0"/>
              <a:pathLst>
                <a:path w="260292" h="213574">
                  <a:moveTo>
                    <a:pt x="176063" y="76191"/>
                  </a:moveTo>
                  <a:lnTo>
                    <a:pt x="161491" y="33499"/>
                  </a:lnTo>
                  <a:lnTo>
                    <a:pt x="155820" y="23163"/>
                  </a:lnTo>
                  <a:lnTo>
                    <a:pt x="137041" y="8559"/>
                  </a:lnTo>
                  <a:lnTo>
                    <a:pt x="125482" y="3027"/>
                  </a:lnTo>
                  <a:lnTo>
                    <a:pt x="100160" y="0"/>
                  </a:lnTo>
                  <a:lnTo>
                    <a:pt x="74478" y="3724"/>
                  </a:lnTo>
                  <a:lnTo>
                    <a:pt x="51366" y="13177"/>
                  </a:lnTo>
                  <a:lnTo>
                    <a:pt x="24213" y="37243"/>
                  </a:lnTo>
                  <a:lnTo>
                    <a:pt x="6938" y="72190"/>
                  </a:lnTo>
                  <a:lnTo>
                    <a:pt x="0" y="117769"/>
                  </a:lnTo>
                  <a:lnTo>
                    <a:pt x="3533" y="157140"/>
                  </a:lnTo>
                  <a:lnTo>
                    <a:pt x="12036" y="176899"/>
                  </a:lnTo>
                  <a:lnTo>
                    <a:pt x="24783" y="193480"/>
                  </a:lnTo>
                  <a:lnTo>
                    <a:pt x="42147" y="208648"/>
                  </a:lnTo>
                  <a:lnTo>
                    <a:pt x="52861" y="212459"/>
                  </a:lnTo>
                  <a:lnTo>
                    <a:pt x="77243" y="213573"/>
                  </a:lnTo>
                  <a:lnTo>
                    <a:pt x="117277" y="202035"/>
                  </a:lnTo>
                  <a:lnTo>
                    <a:pt x="147598" y="183798"/>
                  </a:lnTo>
                  <a:lnTo>
                    <a:pt x="160682" y="167300"/>
                  </a:lnTo>
                  <a:lnTo>
                    <a:pt x="178614" y="128113"/>
                  </a:lnTo>
                  <a:lnTo>
                    <a:pt x="182444" y="124843"/>
                  </a:lnTo>
                  <a:lnTo>
                    <a:pt x="186166" y="126173"/>
                  </a:lnTo>
                  <a:lnTo>
                    <a:pt x="193421" y="137010"/>
                  </a:lnTo>
                  <a:lnTo>
                    <a:pt x="210731" y="169443"/>
                  </a:lnTo>
                  <a:lnTo>
                    <a:pt x="224226" y="183147"/>
                  </a:lnTo>
                  <a:lnTo>
                    <a:pt x="260291" y="202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159585" y="1403708"/>
              <a:ext cx="171268" cy="366857"/>
            </a:xfrm>
            <a:custGeom>
              <a:avLst/>
              <a:gdLst/>
              <a:ahLst/>
              <a:cxnLst/>
              <a:rect l="0" t="0" r="0" b="0"/>
              <a:pathLst>
                <a:path w="171268" h="366857">
                  <a:moveTo>
                    <a:pt x="0" y="91338"/>
                  </a:moveTo>
                  <a:lnTo>
                    <a:pt x="9066" y="149955"/>
                  </a:lnTo>
                  <a:lnTo>
                    <a:pt x="21789" y="212791"/>
                  </a:lnTo>
                  <a:lnTo>
                    <a:pt x="31803" y="261465"/>
                  </a:lnTo>
                  <a:lnTo>
                    <a:pt x="40078" y="324725"/>
                  </a:lnTo>
                  <a:lnTo>
                    <a:pt x="47100" y="362481"/>
                  </a:lnTo>
                  <a:lnTo>
                    <a:pt x="46608" y="366856"/>
                  </a:lnTo>
                  <a:lnTo>
                    <a:pt x="43941" y="366264"/>
                  </a:lnTo>
                  <a:lnTo>
                    <a:pt x="39823" y="362360"/>
                  </a:lnTo>
                  <a:lnTo>
                    <a:pt x="29551" y="301435"/>
                  </a:lnTo>
                  <a:lnTo>
                    <a:pt x="17146" y="251252"/>
                  </a:lnTo>
                  <a:lnTo>
                    <a:pt x="11836" y="190733"/>
                  </a:lnTo>
                  <a:lnTo>
                    <a:pt x="10916" y="139766"/>
                  </a:lnTo>
                  <a:lnTo>
                    <a:pt x="13725" y="76381"/>
                  </a:lnTo>
                  <a:lnTo>
                    <a:pt x="25124" y="40503"/>
                  </a:lnTo>
                  <a:lnTo>
                    <a:pt x="30787" y="29372"/>
                  </a:lnTo>
                  <a:lnTo>
                    <a:pt x="46439" y="13885"/>
                  </a:lnTo>
                  <a:lnTo>
                    <a:pt x="66263" y="4272"/>
                  </a:lnTo>
                  <a:lnTo>
                    <a:pt x="90672" y="0"/>
                  </a:lnTo>
                  <a:lnTo>
                    <a:pt x="113998" y="4340"/>
                  </a:lnTo>
                  <a:lnTo>
                    <a:pt x="143742" y="19937"/>
                  </a:lnTo>
                  <a:lnTo>
                    <a:pt x="151980" y="26190"/>
                  </a:lnTo>
                  <a:lnTo>
                    <a:pt x="164253" y="45616"/>
                  </a:lnTo>
                  <a:lnTo>
                    <a:pt x="171267" y="68677"/>
                  </a:lnTo>
                  <a:lnTo>
                    <a:pt x="170486" y="90625"/>
                  </a:lnTo>
                  <a:lnTo>
                    <a:pt x="163119" y="108959"/>
                  </a:lnTo>
                  <a:lnTo>
                    <a:pt x="119011" y="161327"/>
                  </a:lnTo>
                  <a:lnTo>
                    <a:pt x="98907" y="169238"/>
                  </a:lnTo>
                  <a:lnTo>
                    <a:pt x="76714" y="171584"/>
                  </a:lnTo>
                  <a:lnTo>
                    <a:pt x="42115" y="1650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387977" y="1439297"/>
              <a:ext cx="255920" cy="177312"/>
            </a:xfrm>
            <a:custGeom>
              <a:avLst/>
              <a:gdLst/>
              <a:ahLst/>
              <a:cxnLst/>
              <a:rect l="0" t="0" r="0" b="0"/>
              <a:pathLst>
                <a:path w="255920" h="177312">
                  <a:moveTo>
                    <a:pt x="161163" y="97863"/>
                  </a:moveTo>
                  <a:lnTo>
                    <a:pt x="161163" y="75506"/>
                  </a:lnTo>
                  <a:lnTo>
                    <a:pt x="149984" y="44836"/>
                  </a:lnTo>
                  <a:lnTo>
                    <a:pt x="131854" y="19110"/>
                  </a:lnTo>
                  <a:lnTo>
                    <a:pt x="106075" y="2259"/>
                  </a:lnTo>
                  <a:lnTo>
                    <a:pt x="83257" y="0"/>
                  </a:lnTo>
                  <a:lnTo>
                    <a:pt x="59858" y="4066"/>
                  </a:lnTo>
                  <a:lnTo>
                    <a:pt x="41659" y="13672"/>
                  </a:lnTo>
                  <a:lnTo>
                    <a:pt x="18260" y="43412"/>
                  </a:lnTo>
                  <a:lnTo>
                    <a:pt x="2098" y="76270"/>
                  </a:lnTo>
                  <a:lnTo>
                    <a:pt x="0" y="97625"/>
                  </a:lnTo>
                  <a:lnTo>
                    <a:pt x="8186" y="139930"/>
                  </a:lnTo>
                  <a:lnTo>
                    <a:pt x="20643" y="157894"/>
                  </a:lnTo>
                  <a:lnTo>
                    <a:pt x="28879" y="165960"/>
                  </a:lnTo>
                  <a:lnTo>
                    <a:pt x="50507" y="174922"/>
                  </a:lnTo>
                  <a:lnTo>
                    <a:pt x="62826" y="177311"/>
                  </a:lnTo>
                  <a:lnTo>
                    <a:pt x="85872" y="173728"/>
                  </a:lnTo>
                  <a:lnTo>
                    <a:pt x="115458" y="158556"/>
                  </a:lnTo>
                  <a:lnTo>
                    <a:pt x="130321" y="144725"/>
                  </a:lnTo>
                  <a:lnTo>
                    <a:pt x="140826" y="126879"/>
                  </a:lnTo>
                  <a:lnTo>
                    <a:pt x="146435" y="124226"/>
                  </a:lnTo>
                  <a:lnTo>
                    <a:pt x="152514" y="125967"/>
                  </a:lnTo>
                  <a:lnTo>
                    <a:pt x="175367" y="138946"/>
                  </a:lnTo>
                  <a:lnTo>
                    <a:pt x="195552" y="145368"/>
                  </a:lnTo>
                  <a:lnTo>
                    <a:pt x="229714" y="147814"/>
                  </a:lnTo>
                  <a:lnTo>
                    <a:pt x="255919" y="1399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8675610" y="1200248"/>
              <a:ext cx="31458" cy="379027"/>
            </a:xfrm>
            <a:custGeom>
              <a:avLst/>
              <a:gdLst/>
              <a:ahLst/>
              <a:cxnLst/>
              <a:rect l="0" t="0" r="0" b="0"/>
              <a:pathLst>
                <a:path w="31458" h="379027">
                  <a:moveTo>
                    <a:pt x="10400" y="0"/>
                  </a:moveTo>
                  <a:lnTo>
                    <a:pt x="2067" y="57264"/>
                  </a:lnTo>
                  <a:lnTo>
                    <a:pt x="306" y="118156"/>
                  </a:lnTo>
                  <a:lnTo>
                    <a:pt x="0" y="172270"/>
                  </a:lnTo>
                  <a:lnTo>
                    <a:pt x="5499" y="221579"/>
                  </a:lnTo>
                  <a:lnTo>
                    <a:pt x="8949" y="277003"/>
                  </a:lnTo>
                  <a:lnTo>
                    <a:pt x="18519" y="333397"/>
                  </a:lnTo>
                  <a:lnTo>
                    <a:pt x="314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8549140" y="1358176"/>
              <a:ext cx="252684" cy="31586"/>
            </a:xfrm>
            <a:custGeom>
              <a:avLst/>
              <a:gdLst/>
              <a:ahLst/>
              <a:cxnLst/>
              <a:rect l="0" t="0" r="0" b="0"/>
              <a:pathLst>
                <a:path w="252684" h="31586">
                  <a:moveTo>
                    <a:pt x="252683" y="0"/>
                  </a:moveTo>
                  <a:lnTo>
                    <a:pt x="194067" y="14654"/>
                  </a:lnTo>
                  <a:lnTo>
                    <a:pt x="131488" y="27028"/>
                  </a:lnTo>
                  <a:lnTo>
                    <a:pt x="80164" y="30235"/>
                  </a:lnTo>
                  <a:lnTo>
                    <a:pt x="22898" y="3131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8940591" y="1231834"/>
              <a:ext cx="29690" cy="347441"/>
            </a:xfrm>
            <a:custGeom>
              <a:avLst/>
              <a:gdLst/>
              <a:ahLst/>
              <a:cxnLst/>
              <a:rect l="0" t="0" r="0" b="0"/>
              <a:pathLst>
                <a:path w="29690" h="347441">
                  <a:moveTo>
                    <a:pt x="19160" y="0"/>
                  </a:moveTo>
                  <a:lnTo>
                    <a:pt x="4506" y="58617"/>
                  </a:lnTo>
                  <a:lnTo>
                    <a:pt x="0" y="110174"/>
                  </a:lnTo>
                  <a:lnTo>
                    <a:pt x="4254" y="169905"/>
                  </a:lnTo>
                  <a:lnTo>
                    <a:pt x="7334" y="226467"/>
                  </a:lnTo>
                  <a:lnTo>
                    <a:pt x="16781" y="288406"/>
                  </a:lnTo>
                  <a:lnTo>
                    <a:pt x="2968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8822880" y="1389761"/>
              <a:ext cx="231628" cy="36076"/>
            </a:xfrm>
            <a:custGeom>
              <a:avLst/>
              <a:gdLst/>
              <a:ahLst/>
              <a:cxnLst/>
              <a:rect l="0" t="0" r="0" b="0"/>
              <a:pathLst>
                <a:path w="231628" h="36076">
                  <a:moveTo>
                    <a:pt x="231627" y="0"/>
                  </a:moveTo>
                  <a:lnTo>
                    <a:pt x="173011" y="14654"/>
                  </a:lnTo>
                  <a:lnTo>
                    <a:pt x="120007" y="20962"/>
                  </a:lnTo>
                  <a:lnTo>
                    <a:pt x="63724" y="35545"/>
                  </a:lnTo>
                  <a:lnTo>
                    <a:pt x="42361" y="3607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9043979" y="1371519"/>
              <a:ext cx="201934" cy="214274"/>
            </a:xfrm>
            <a:custGeom>
              <a:avLst/>
              <a:gdLst/>
              <a:ahLst/>
              <a:cxnLst/>
              <a:rect l="0" t="0" r="0" b="0"/>
              <a:pathLst>
                <a:path w="201934" h="214274">
                  <a:moveTo>
                    <a:pt x="0" y="102470"/>
                  </a:moveTo>
                  <a:lnTo>
                    <a:pt x="32453" y="108536"/>
                  </a:lnTo>
                  <a:lnTo>
                    <a:pt x="89932" y="103500"/>
                  </a:lnTo>
                  <a:lnTo>
                    <a:pt x="141983" y="100334"/>
                  </a:lnTo>
                  <a:lnTo>
                    <a:pt x="169321" y="85719"/>
                  </a:lnTo>
                  <a:lnTo>
                    <a:pt x="184829" y="73189"/>
                  </a:lnTo>
                  <a:lnTo>
                    <a:pt x="201124" y="47391"/>
                  </a:lnTo>
                  <a:lnTo>
                    <a:pt x="201933" y="38844"/>
                  </a:lnTo>
                  <a:lnTo>
                    <a:pt x="196592" y="23109"/>
                  </a:lnTo>
                  <a:lnTo>
                    <a:pt x="183301" y="11437"/>
                  </a:lnTo>
                  <a:lnTo>
                    <a:pt x="164525" y="3519"/>
                  </a:lnTo>
                  <a:lnTo>
                    <a:pt x="140583" y="0"/>
                  </a:lnTo>
                  <a:lnTo>
                    <a:pt x="117464" y="4675"/>
                  </a:lnTo>
                  <a:lnTo>
                    <a:pt x="87837" y="20462"/>
                  </a:lnTo>
                  <a:lnTo>
                    <a:pt x="64241" y="43076"/>
                  </a:lnTo>
                  <a:lnTo>
                    <a:pt x="35306" y="87749"/>
                  </a:lnTo>
                  <a:lnTo>
                    <a:pt x="25279" y="127874"/>
                  </a:lnTo>
                  <a:lnTo>
                    <a:pt x="29172" y="149246"/>
                  </a:lnTo>
                  <a:lnTo>
                    <a:pt x="44518" y="174431"/>
                  </a:lnTo>
                  <a:lnTo>
                    <a:pt x="67002" y="196712"/>
                  </a:lnTo>
                  <a:lnTo>
                    <a:pt x="76254" y="203902"/>
                  </a:lnTo>
                  <a:lnTo>
                    <a:pt x="102131" y="211892"/>
                  </a:lnTo>
                  <a:lnTo>
                    <a:pt x="129619" y="214273"/>
                  </a:lnTo>
                  <a:lnTo>
                    <a:pt x="168456" y="2077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9313019" y="1410818"/>
              <a:ext cx="78401" cy="211958"/>
            </a:xfrm>
            <a:custGeom>
              <a:avLst/>
              <a:gdLst/>
              <a:ahLst/>
              <a:cxnLst/>
              <a:rect l="0" t="0" r="0" b="0"/>
              <a:pathLst>
                <a:path w="78401" h="211958">
                  <a:moveTo>
                    <a:pt x="25758" y="84228"/>
                  </a:moveTo>
                  <a:lnTo>
                    <a:pt x="19692" y="116680"/>
                  </a:lnTo>
                  <a:lnTo>
                    <a:pt x="30318" y="174160"/>
                  </a:lnTo>
                  <a:lnTo>
                    <a:pt x="41174" y="211957"/>
                  </a:lnTo>
                  <a:lnTo>
                    <a:pt x="25223" y="153760"/>
                  </a:lnTo>
                  <a:lnTo>
                    <a:pt x="8139" y="95594"/>
                  </a:lnTo>
                  <a:lnTo>
                    <a:pt x="0" y="63419"/>
                  </a:lnTo>
                  <a:lnTo>
                    <a:pt x="1832" y="42224"/>
                  </a:lnTo>
                  <a:lnTo>
                    <a:pt x="9665" y="24226"/>
                  </a:lnTo>
                  <a:lnTo>
                    <a:pt x="15030" y="16151"/>
                  </a:lnTo>
                  <a:lnTo>
                    <a:pt x="23285" y="10767"/>
                  </a:lnTo>
                  <a:lnTo>
                    <a:pt x="784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9496704" y="1422212"/>
              <a:ext cx="204597" cy="251820"/>
            </a:xfrm>
            <a:custGeom>
              <a:avLst/>
              <a:gdLst/>
              <a:ahLst/>
              <a:cxnLst/>
              <a:rect l="0" t="0" r="0" b="0"/>
              <a:pathLst>
                <a:path w="204597" h="251820">
                  <a:moveTo>
                    <a:pt x="0" y="30720"/>
                  </a:moveTo>
                  <a:lnTo>
                    <a:pt x="0" y="89337"/>
                  </a:lnTo>
                  <a:lnTo>
                    <a:pt x="8406" y="142341"/>
                  </a:lnTo>
                  <a:lnTo>
                    <a:pt x="25858" y="201148"/>
                  </a:lnTo>
                  <a:lnTo>
                    <a:pt x="9988" y="142400"/>
                  </a:lnTo>
                  <a:lnTo>
                    <a:pt x="5609" y="116620"/>
                  </a:lnTo>
                  <a:lnTo>
                    <a:pt x="9211" y="58823"/>
                  </a:lnTo>
                  <a:lnTo>
                    <a:pt x="12283" y="29172"/>
                  </a:lnTo>
                  <a:lnTo>
                    <a:pt x="21447" y="8195"/>
                  </a:lnTo>
                  <a:lnTo>
                    <a:pt x="30676" y="2835"/>
                  </a:lnTo>
                  <a:lnTo>
                    <a:pt x="56528" y="0"/>
                  </a:lnTo>
                  <a:lnTo>
                    <a:pt x="81275" y="5758"/>
                  </a:lnTo>
                  <a:lnTo>
                    <a:pt x="111820" y="22154"/>
                  </a:lnTo>
                  <a:lnTo>
                    <a:pt x="135687" y="44950"/>
                  </a:lnTo>
                  <a:lnTo>
                    <a:pt x="170640" y="101614"/>
                  </a:lnTo>
                  <a:lnTo>
                    <a:pt x="192386" y="156693"/>
                  </a:lnTo>
                  <a:lnTo>
                    <a:pt x="204596" y="199103"/>
                  </a:lnTo>
                  <a:lnTo>
                    <a:pt x="200042" y="251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9833616" y="152663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9833616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29604" y="115813"/>
            <a:ext cx="1658324" cy="488949"/>
            <a:chOff x="229604" y="115813"/>
            <a:chExt cx="1658324" cy="488949"/>
          </a:xfrm>
        </p:grpSpPr>
        <p:sp>
          <p:nvSpPr>
            <p:cNvPr id="2" name="Freeform 1"/>
            <p:cNvSpPr/>
            <p:nvPr/>
          </p:nvSpPr>
          <p:spPr>
            <a:xfrm>
              <a:off x="360106" y="178984"/>
              <a:ext cx="264812" cy="343381"/>
            </a:xfrm>
            <a:custGeom>
              <a:avLst/>
              <a:gdLst/>
              <a:ahLst/>
              <a:cxnLst/>
              <a:rect l="0" t="0" r="0" b="0"/>
              <a:pathLst>
                <a:path w="264812" h="343381">
                  <a:moveTo>
                    <a:pt x="166318" y="0"/>
                  </a:moveTo>
                  <a:lnTo>
                    <a:pt x="113291" y="14654"/>
                  </a:lnTo>
                  <a:lnTo>
                    <a:pt x="76387" y="13571"/>
                  </a:lnTo>
                  <a:lnTo>
                    <a:pt x="31571" y="6233"/>
                  </a:lnTo>
                  <a:lnTo>
                    <a:pt x="14404" y="12909"/>
                  </a:lnTo>
                  <a:lnTo>
                    <a:pt x="8890" y="20304"/>
                  </a:lnTo>
                  <a:lnTo>
                    <a:pt x="2764" y="41000"/>
                  </a:lnTo>
                  <a:lnTo>
                    <a:pt x="0" y="92413"/>
                  </a:lnTo>
                  <a:lnTo>
                    <a:pt x="9507" y="147629"/>
                  </a:lnTo>
                  <a:lnTo>
                    <a:pt x="12644" y="161590"/>
                  </a:lnTo>
                  <a:lnTo>
                    <a:pt x="18245" y="169728"/>
                  </a:lnTo>
                  <a:lnTo>
                    <a:pt x="25489" y="173983"/>
                  </a:lnTo>
                  <a:lnTo>
                    <a:pt x="33828" y="175650"/>
                  </a:lnTo>
                  <a:lnTo>
                    <a:pt x="41726" y="174422"/>
                  </a:lnTo>
                  <a:lnTo>
                    <a:pt x="77453" y="161879"/>
                  </a:lnTo>
                  <a:lnTo>
                    <a:pt x="128878" y="158708"/>
                  </a:lnTo>
                  <a:lnTo>
                    <a:pt x="153188" y="164513"/>
                  </a:lnTo>
                  <a:lnTo>
                    <a:pt x="208090" y="186654"/>
                  </a:lnTo>
                  <a:lnTo>
                    <a:pt x="229337" y="198381"/>
                  </a:lnTo>
                  <a:lnTo>
                    <a:pt x="244240" y="214511"/>
                  </a:lnTo>
                  <a:lnTo>
                    <a:pt x="263339" y="253462"/>
                  </a:lnTo>
                  <a:lnTo>
                    <a:pt x="264811" y="274087"/>
                  </a:lnTo>
                  <a:lnTo>
                    <a:pt x="260396" y="293782"/>
                  </a:lnTo>
                  <a:lnTo>
                    <a:pt x="238497" y="325489"/>
                  </a:lnTo>
                  <a:lnTo>
                    <a:pt x="231985" y="332806"/>
                  </a:lnTo>
                  <a:lnTo>
                    <a:pt x="212271" y="340936"/>
                  </a:lnTo>
                  <a:lnTo>
                    <a:pt x="187912" y="343380"/>
                  </a:lnTo>
                  <a:lnTo>
                    <a:pt x="125893" y="332405"/>
                  </a:lnTo>
                  <a:lnTo>
                    <a:pt x="78023" y="315724"/>
                  </a:lnTo>
                  <a:lnTo>
                    <a:pt x="6103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9604" y="121677"/>
              <a:ext cx="587885" cy="483085"/>
            </a:xfrm>
            <a:custGeom>
              <a:avLst/>
              <a:gdLst/>
              <a:ahLst/>
              <a:cxnLst/>
              <a:rect l="0" t="0" r="0" b="0"/>
              <a:pathLst>
                <a:path w="587885" h="483085">
                  <a:moveTo>
                    <a:pt x="454748" y="57307"/>
                  </a:moveTo>
                  <a:lnTo>
                    <a:pt x="410785" y="33588"/>
                  </a:lnTo>
                  <a:lnTo>
                    <a:pt x="360579" y="18870"/>
                  </a:lnTo>
                  <a:lnTo>
                    <a:pt x="298670" y="4698"/>
                  </a:lnTo>
                  <a:lnTo>
                    <a:pt x="269566" y="0"/>
                  </a:lnTo>
                  <a:lnTo>
                    <a:pt x="212755" y="6516"/>
                  </a:lnTo>
                  <a:lnTo>
                    <a:pt x="156472" y="19068"/>
                  </a:lnTo>
                  <a:lnTo>
                    <a:pt x="97707" y="56084"/>
                  </a:lnTo>
                  <a:lnTo>
                    <a:pt x="78474" y="71971"/>
                  </a:lnTo>
                  <a:lnTo>
                    <a:pt x="41268" y="131370"/>
                  </a:lnTo>
                  <a:lnTo>
                    <a:pt x="15255" y="194209"/>
                  </a:lnTo>
                  <a:lnTo>
                    <a:pt x="3614" y="215249"/>
                  </a:lnTo>
                  <a:lnTo>
                    <a:pt x="0" y="242537"/>
                  </a:lnTo>
                  <a:lnTo>
                    <a:pt x="1623" y="302126"/>
                  </a:lnTo>
                  <a:lnTo>
                    <a:pt x="11519" y="351721"/>
                  </a:lnTo>
                  <a:lnTo>
                    <a:pt x="34791" y="399126"/>
                  </a:lnTo>
                  <a:lnTo>
                    <a:pt x="61918" y="431713"/>
                  </a:lnTo>
                  <a:lnTo>
                    <a:pt x="88399" y="447962"/>
                  </a:lnTo>
                  <a:lnTo>
                    <a:pt x="142295" y="467601"/>
                  </a:lnTo>
                  <a:lnTo>
                    <a:pt x="203465" y="483084"/>
                  </a:lnTo>
                  <a:lnTo>
                    <a:pt x="263779" y="479710"/>
                  </a:lnTo>
                  <a:lnTo>
                    <a:pt x="315510" y="473107"/>
                  </a:lnTo>
                  <a:lnTo>
                    <a:pt x="367929" y="460538"/>
                  </a:lnTo>
                  <a:lnTo>
                    <a:pt x="420224" y="446790"/>
                  </a:lnTo>
                  <a:lnTo>
                    <a:pt x="470285" y="427220"/>
                  </a:lnTo>
                  <a:lnTo>
                    <a:pt x="531223" y="370505"/>
                  </a:lnTo>
                  <a:lnTo>
                    <a:pt x="551627" y="347678"/>
                  </a:lnTo>
                  <a:lnTo>
                    <a:pt x="579015" y="293290"/>
                  </a:lnTo>
                  <a:lnTo>
                    <a:pt x="587884" y="253050"/>
                  </a:lnTo>
                  <a:lnTo>
                    <a:pt x="579674" y="191878"/>
                  </a:lnTo>
                  <a:lnTo>
                    <a:pt x="572272" y="167419"/>
                  </a:lnTo>
                  <a:lnTo>
                    <a:pt x="548456" y="132653"/>
                  </a:lnTo>
                  <a:lnTo>
                    <a:pt x="533830" y="118870"/>
                  </a:lnTo>
                  <a:lnTo>
                    <a:pt x="476523" y="84472"/>
                  </a:lnTo>
                  <a:lnTo>
                    <a:pt x="452491" y="66396"/>
                  </a:lnTo>
                  <a:lnTo>
                    <a:pt x="423162" y="573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1697" y="126341"/>
              <a:ext cx="20625" cy="473784"/>
            </a:xfrm>
            <a:custGeom>
              <a:avLst/>
              <a:gdLst/>
              <a:ahLst/>
              <a:cxnLst/>
              <a:rect l="0" t="0" r="0" b="0"/>
              <a:pathLst>
                <a:path w="20625" h="473784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5284" y="153916"/>
                  </a:lnTo>
                  <a:lnTo>
                    <a:pt x="8670" y="206912"/>
                  </a:lnTo>
                  <a:lnTo>
                    <a:pt x="9673" y="259659"/>
                  </a:lnTo>
                  <a:lnTo>
                    <a:pt x="9970" y="312333"/>
                  </a:lnTo>
                  <a:lnTo>
                    <a:pt x="10058" y="364985"/>
                  </a:lnTo>
                  <a:lnTo>
                    <a:pt x="17324" y="419537"/>
                  </a:lnTo>
                  <a:lnTo>
                    <a:pt x="20624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21305" y="115813"/>
              <a:ext cx="31587" cy="473783"/>
            </a:xfrm>
            <a:custGeom>
              <a:avLst/>
              <a:gdLst/>
              <a:ahLst/>
              <a:cxnLst/>
              <a:rect l="0" t="0" r="0" b="0"/>
              <a:pathLst>
                <a:path w="31587" h="473783">
                  <a:moveTo>
                    <a:pt x="31586" y="0"/>
                  </a:moveTo>
                  <a:lnTo>
                    <a:pt x="28466" y="48931"/>
                  </a:lnTo>
                  <a:lnTo>
                    <a:pt x="23252" y="96776"/>
                  </a:lnTo>
                  <a:lnTo>
                    <a:pt x="21708" y="147997"/>
                  </a:lnTo>
                  <a:lnTo>
                    <a:pt x="21250" y="200219"/>
                  </a:lnTo>
                  <a:lnTo>
                    <a:pt x="17995" y="252736"/>
                  </a:lnTo>
                  <a:lnTo>
                    <a:pt x="12741" y="305342"/>
                  </a:lnTo>
                  <a:lnTo>
                    <a:pt x="11184" y="354854"/>
                  </a:lnTo>
                  <a:lnTo>
                    <a:pt x="10658" y="413506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4963" y="402278"/>
              <a:ext cx="136872" cy="8334"/>
            </a:xfrm>
            <a:custGeom>
              <a:avLst/>
              <a:gdLst/>
              <a:ahLst/>
              <a:cxnLst/>
              <a:rect l="0" t="0" r="0" b="0"/>
              <a:pathLst>
                <a:path w="136872" h="8334">
                  <a:moveTo>
                    <a:pt x="136871" y="8333"/>
                  </a:moveTo>
                  <a:lnTo>
                    <a:pt x="99393" y="0"/>
                  </a:lnTo>
                  <a:lnTo>
                    <a:pt x="64545" y="1574"/>
                  </a:lnTo>
                  <a:lnTo>
                    <a:pt x="31993" y="6330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64269" y="372887"/>
              <a:ext cx="165134" cy="192332"/>
            </a:xfrm>
            <a:custGeom>
              <a:avLst/>
              <a:gdLst/>
              <a:ahLst/>
              <a:cxnLst/>
              <a:rect l="0" t="0" r="0" b="0"/>
              <a:pathLst>
                <a:path w="165134" h="192332">
                  <a:moveTo>
                    <a:pt x="109720" y="27195"/>
                  </a:moveTo>
                  <a:lnTo>
                    <a:pt x="104131" y="10428"/>
                  </a:lnTo>
                  <a:lnTo>
                    <a:pt x="97805" y="5489"/>
                  </a:lnTo>
                  <a:lnTo>
                    <a:pt x="78298" y="0"/>
                  </a:lnTo>
                  <a:lnTo>
                    <a:pt x="57150" y="3800"/>
                  </a:lnTo>
                  <a:lnTo>
                    <a:pt x="46598" y="8089"/>
                  </a:lnTo>
                  <a:lnTo>
                    <a:pt x="31753" y="22213"/>
                  </a:lnTo>
                  <a:lnTo>
                    <a:pt x="16819" y="53015"/>
                  </a:lnTo>
                  <a:lnTo>
                    <a:pt x="0" y="110664"/>
                  </a:lnTo>
                  <a:lnTo>
                    <a:pt x="1684" y="132143"/>
                  </a:lnTo>
                  <a:lnTo>
                    <a:pt x="14798" y="163966"/>
                  </a:lnTo>
                  <a:lnTo>
                    <a:pt x="30098" y="178839"/>
                  </a:lnTo>
                  <a:lnTo>
                    <a:pt x="39091" y="184443"/>
                  </a:lnTo>
                  <a:lnTo>
                    <a:pt x="79694" y="192331"/>
                  </a:lnTo>
                  <a:lnTo>
                    <a:pt x="102614" y="187936"/>
                  </a:lnTo>
                  <a:lnTo>
                    <a:pt x="128672" y="172308"/>
                  </a:lnTo>
                  <a:lnTo>
                    <a:pt x="142710" y="158371"/>
                  </a:lnTo>
                  <a:lnTo>
                    <a:pt x="157189" y="129623"/>
                  </a:lnTo>
                  <a:lnTo>
                    <a:pt x="165133" y="105084"/>
                  </a:lnTo>
                  <a:lnTo>
                    <a:pt x="163204" y="81700"/>
                  </a:lnTo>
                  <a:lnTo>
                    <a:pt x="151834" y="377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58217" y="368497"/>
              <a:ext cx="329711" cy="180533"/>
            </a:xfrm>
            <a:custGeom>
              <a:avLst/>
              <a:gdLst/>
              <a:ahLst/>
              <a:cxnLst/>
              <a:rect l="0" t="0" r="0" b="0"/>
              <a:pathLst>
                <a:path w="329711" h="180533">
                  <a:moveTo>
                    <a:pt x="0" y="31585"/>
                  </a:moveTo>
                  <a:lnTo>
                    <a:pt x="8334" y="80516"/>
                  </a:lnTo>
                  <a:lnTo>
                    <a:pt x="15684" y="134058"/>
                  </a:lnTo>
                  <a:lnTo>
                    <a:pt x="28028" y="153558"/>
                  </a:lnTo>
                  <a:lnTo>
                    <a:pt x="45212" y="168853"/>
                  </a:lnTo>
                  <a:lnTo>
                    <a:pt x="64548" y="179551"/>
                  </a:lnTo>
                  <a:lnTo>
                    <a:pt x="73448" y="180532"/>
                  </a:lnTo>
                  <a:lnTo>
                    <a:pt x="89576" y="175383"/>
                  </a:lnTo>
                  <a:lnTo>
                    <a:pt x="111809" y="153741"/>
                  </a:lnTo>
                  <a:lnTo>
                    <a:pt x="135881" y="104734"/>
                  </a:lnTo>
                  <a:lnTo>
                    <a:pt x="139721" y="94389"/>
                  </a:lnTo>
                  <a:lnTo>
                    <a:pt x="143450" y="92172"/>
                  </a:lnTo>
                  <a:lnTo>
                    <a:pt x="147106" y="95373"/>
                  </a:lnTo>
                  <a:lnTo>
                    <a:pt x="177538" y="152990"/>
                  </a:lnTo>
                  <a:lnTo>
                    <a:pt x="202733" y="169463"/>
                  </a:lnTo>
                  <a:lnTo>
                    <a:pt x="238014" y="176163"/>
                  </a:lnTo>
                  <a:lnTo>
                    <a:pt x="258252" y="171491"/>
                  </a:lnTo>
                  <a:lnTo>
                    <a:pt x="290309" y="149428"/>
                  </a:lnTo>
                  <a:lnTo>
                    <a:pt x="312055" y="123824"/>
                  </a:lnTo>
                  <a:lnTo>
                    <a:pt x="327727" y="88421"/>
                  </a:lnTo>
                  <a:lnTo>
                    <a:pt x="329710" y="65035"/>
                  </a:lnTo>
                  <a:lnTo>
                    <a:pt x="318343" y="9522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58075" y="200041"/>
            <a:ext cx="2393401" cy="536954"/>
            <a:chOff x="2258075" y="200041"/>
            <a:chExt cx="2393401" cy="536954"/>
          </a:xfrm>
        </p:grpSpPr>
        <p:sp>
          <p:nvSpPr>
            <p:cNvPr id="10" name="Freeform 9"/>
            <p:cNvSpPr/>
            <p:nvPr/>
          </p:nvSpPr>
          <p:spPr>
            <a:xfrm>
              <a:off x="2258075" y="336613"/>
              <a:ext cx="325583" cy="179284"/>
            </a:xfrm>
            <a:custGeom>
              <a:avLst/>
              <a:gdLst/>
              <a:ahLst/>
              <a:cxnLst/>
              <a:rect l="0" t="0" r="0" b="0"/>
              <a:pathLst>
                <a:path w="325583" h="179284">
                  <a:moveTo>
                    <a:pt x="16080" y="31884"/>
                  </a:moveTo>
                  <a:lnTo>
                    <a:pt x="7747" y="69362"/>
                  </a:lnTo>
                  <a:lnTo>
                    <a:pt x="5985" y="120785"/>
                  </a:lnTo>
                  <a:lnTo>
                    <a:pt x="4467" y="167814"/>
                  </a:lnTo>
                  <a:lnTo>
                    <a:pt x="2489" y="168128"/>
                  </a:lnTo>
                  <a:lnTo>
                    <a:pt x="0" y="164827"/>
                  </a:lnTo>
                  <a:lnTo>
                    <a:pt x="355" y="151801"/>
                  </a:lnTo>
                  <a:lnTo>
                    <a:pt x="6037" y="89096"/>
                  </a:lnTo>
                  <a:lnTo>
                    <a:pt x="16869" y="35213"/>
                  </a:lnTo>
                  <a:lnTo>
                    <a:pt x="20116" y="23575"/>
                  </a:lnTo>
                  <a:lnTo>
                    <a:pt x="25789" y="14646"/>
                  </a:lnTo>
                  <a:lnTo>
                    <a:pt x="41452" y="1606"/>
                  </a:lnTo>
                  <a:lnTo>
                    <a:pt x="49373" y="0"/>
                  </a:lnTo>
                  <a:lnTo>
                    <a:pt x="56992" y="1269"/>
                  </a:lnTo>
                  <a:lnTo>
                    <a:pt x="71698" y="8919"/>
                  </a:lnTo>
                  <a:lnTo>
                    <a:pt x="107257" y="39576"/>
                  </a:lnTo>
                  <a:lnTo>
                    <a:pt x="134219" y="82753"/>
                  </a:lnTo>
                  <a:lnTo>
                    <a:pt x="143846" y="104795"/>
                  </a:lnTo>
                  <a:lnTo>
                    <a:pt x="146881" y="107398"/>
                  </a:lnTo>
                  <a:lnTo>
                    <a:pt x="148904" y="104453"/>
                  </a:lnTo>
                  <a:lnTo>
                    <a:pt x="155715" y="43584"/>
                  </a:lnTo>
                  <a:lnTo>
                    <a:pt x="158303" y="32665"/>
                  </a:lnTo>
                  <a:lnTo>
                    <a:pt x="170537" y="14294"/>
                  </a:lnTo>
                  <a:lnTo>
                    <a:pt x="178713" y="6119"/>
                  </a:lnTo>
                  <a:lnTo>
                    <a:pt x="190013" y="1839"/>
                  </a:lnTo>
                  <a:lnTo>
                    <a:pt x="218166" y="203"/>
                  </a:lnTo>
                  <a:lnTo>
                    <a:pt x="255722" y="11449"/>
                  </a:lnTo>
                  <a:lnTo>
                    <a:pt x="283487" y="35188"/>
                  </a:lnTo>
                  <a:lnTo>
                    <a:pt x="305424" y="74650"/>
                  </a:lnTo>
                  <a:lnTo>
                    <a:pt x="324660" y="126726"/>
                  </a:lnTo>
                  <a:lnTo>
                    <a:pt x="325582" y="147736"/>
                  </a:lnTo>
                  <a:lnTo>
                    <a:pt x="321406" y="1792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56008" y="335556"/>
              <a:ext cx="228801" cy="180915"/>
            </a:xfrm>
            <a:custGeom>
              <a:avLst/>
              <a:gdLst/>
              <a:ahLst/>
              <a:cxnLst/>
              <a:rect l="0" t="0" r="0" b="0"/>
              <a:pathLst>
                <a:path w="228801" h="180915">
                  <a:moveTo>
                    <a:pt x="81401" y="75055"/>
                  </a:moveTo>
                  <a:lnTo>
                    <a:pt x="89734" y="37577"/>
                  </a:lnTo>
                  <a:lnTo>
                    <a:pt x="90466" y="25503"/>
                  </a:lnTo>
                  <a:lnTo>
                    <a:pt x="87444" y="16284"/>
                  </a:lnTo>
                  <a:lnTo>
                    <a:pt x="81920" y="8968"/>
                  </a:lnTo>
                  <a:lnTo>
                    <a:pt x="74728" y="2921"/>
                  </a:lnTo>
                  <a:lnTo>
                    <a:pt x="66424" y="60"/>
                  </a:lnTo>
                  <a:lnTo>
                    <a:pt x="47838" y="0"/>
                  </a:lnTo>
                  <a:lnTo>
                    <a:pt x="30999" y="10111"/>
                  </a:lnTo>
                  <a:lnTo>
                    <a:pt x="16886" y="26304"/>
                  </a:lnTo>
                  <a:lnTo>
                    <a:pt x="6714" y="45199"/>
                  </a:lnTo>
                  <a:lnTo>
                    <a:pt x="0" y="86746"/>
                  </a:lnTo>
                  <a:lnTo>
                    <a:pt x="3600" y="124922"/>
                  </a:lnTo>
                  <a:lnTo>
                    <a:pt x="17665" y="158461"/>
                  </a:lnTo>
                  <a:lnTo>
                    <a:pt x="33186" y="173735"/>
                  </a:lnTo>
                  <a:lnTo>
                    <a:pt x="42239" y="179446"/>
                  </a:lnTo>
                  <a:lnTo>
                    <a:pt x="51783" y="180914"/>
                  </a:lnTo>
                  <a:lnTo>
                    <a:pt x="71747" y="176306"/>
                  </a:lnTo>
                  <a:lnTo>
                    <a:pt x="89199" y="163339"/>
                  </a:lnTo>
                  <a:lnTo>
                    <a:pt x="119466" y="126419"/>
                  </a:lnTo>
                  <a:lnTo>
                    <a:pt x="127565" y="102953"/>
                  </a:lnTo>
                  <a:lnTo>
                    <a:pt x="131164" y="86284"/>
                  </a:lnTo>
                  <a:lnTo>
                    <a:pt x="132124" y="88390"/>
                  </a:lnTo>
                  <a:lnTo>
                    <a:pt x="132764" y="94474"/>
                  </a:lnTo>
                  <a:lnTo>
                    <a:pt x="144843" y="119803"/>
                  </a:lnTo>
                  <a:lnTo>
                    <a:pt x="163239" y="143946"/>
                  </a:lnTo>
                  <a:lnTo>
                    <a:pt x="182894" y="155586"/>
                  </a:lnTo>
                  <a:lnTo>
                    <a:pt x="228800" y="1698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16393" y="346105"/>
              <a:ext cx="147400" cy="169792"/>
            </a:xfrm>
            <a:custGeom>
              <a:avLst/>
              <a:gdLst/>
              <a:ahLst/>
              <a:cxnLst/>
              <a:rect l="0" t="0" r="0" b="0"/>
              <a:pathLst>
                <a:path w="147400" h="169792">
                  <a:moveTo>
                    <a:pt x="0" y="43449"/>
                  </a:moveTo>
                  <a:lnTo>
                    <a:pt x="8334" y="92380"/>
                  </a:lnTo>
                  <a:lnTo>
                    <a:pt x="10095" y="151510"/>
                  </a:lnTo>
                  <a:lnTo>
                    <a:pt x="9070" y="157604"/>
                  </a:lnTo>
                  <a:lnTo>
                    <a:pt x="7216" y="158157"/>
                  </a:lnTo>
                  <a:lnTo>
                    <a:pt x="4811" y="155016"/>
                  </a:lnTo>
                  <a:lnTo>
                    <a:pt x="634" y="103750"/>
                  </a:lnTo>
                  <a:lnTo>
                    <a:pt x="126" y="49901"/>
                  </a:lnTo>
                  <a:lnTo>
                    <a:pt x="6295" y="28379"/>
                  </a:lnTo>
                  <a:lnTo>
                    <a:pt x="11216" y="19364"/>
                  </a:lnTo>
                  <a:lnTo>
                    <a:pt x="26042" y="6228"/>
                  </a:lnTo>
                  <a:lnTo>
                    <a:pt x="34909" y="1088"/>
                  </a:lnTo>
                  <a:lnTo>
                    <a:pt x="45500" y="0"/>
                  </a:lnTo>
                  <a:lnTo>
                    <a:pt x="69745" y="5031"/>
                  </a:lnTo>
                  <a:lnTo>
                    <a:pt x="104113" y="26607"/>
                  </a:lnTo>
                  <a:lnTo>
                    <a:pt x="119582" y="45322"/>
                  </a:lnTo>
                  <a:lnTo>
                    <a:pt x="139045" y="91522"/>
                  </a:lnTo>
                  <a:lnTo>
                    <a:pt x="146299" y="150226"/>
                  </a:lnTo>
                  <a:lnTo>
                    <a:pt x="147399" y="1697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16435" y="389554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0"/>
                  </a:moveTo>
                  <a:lnTo>
                    <a:pt x="16767" y="11178"/>
                  </a:lnTo>
                  <a:lnTo>
                    <a:pt x="28119" y="26025"/>
                  </a:lnTo>
                  <a:lnTo>
                    <a:pt x="52642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26963" y="368497"/>
              <a:ext cx="126343" cy="368498"/>
            </a:xfrm>
            <a:custGeom>
              <a:avLst/>
              <a:gdLst/>
              <a:ahLst/>
              <a:cxnLst/>
              <a:rect l="0" t="0" r="0" b="0"/>
              <a:pathLst>
                <a:path w="126343" h="368498">
                  <a:moveTo>
                    <a:pt x="126342" y="0"/>
                  </a:moveTo>
                  <a:lnTo>
                    <a:pt x="124002" y="33622"/>
                  </a:lnTo>
                  <a:lnTo>
                    <a:pt x="106556" y="88443"/>
                  </a:lnTo>
                  <a:lnTo>
                    <a:pt x="97661" y="117687"/>
                  </a:lnTo>
                  <a:lnTo>
                    <a:pt x="71728" y="180112"/>
                  </a:lnTo>
                  <a:lnTo>
                    <a:pt x="49221" y="238175"/>
                  </a:lnTo>
                  <a:lnTo>
                    <a:pt x="29177" y="291585"/>
                  </a:lnTo>
                  <a:lnTo>
                    <a:pt x="3832" y="35144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03595" y="288063"/>
              <a:ext cx="186665" cy="240963"/>
            </a:xfrm>
            <a:custGeom>
              <a:avLst/>
              <a:gdLst/>
              <a:ahLst/>
              <a:cxnLst/>
              <a:rect l="0" t="0" r="0" b="0"/>
              <a:pathLst>
                <a:path w="186665" h="240963">
                  <a:moveTo>
                    <a:pt x="176135" y="38320"/>
                  </a:moveTo>
                  <a:lnTo>
                    <a:pt x="141238" y="9012"/>
                  </a:lnTo>
                  <a:lnTo>
                    <a:pt x="118901" y="1897"/>
                  </a:lnTo>
                  <a:lnTo>
                    <a:pt x="106394" y="0"/>
                  </a:lnTo>
                  <a:lnTo>
                    <a:pt x="86258" y="4131"/>
                  </a:lnTo>
                  <a:lnTo>
                    <a:pt x="48677" y="25847"/>
                  </a:lnTo>
                  <a:lnTo>
                    <a:pt x="23466" y="51392"/>
                  </a:lnTo>
                  <a:lnTo>
                    <a:pt x="6767" y="81188"/>
                  </a:lnTo>
                  <a:lnTo>
                    <a:pt x="0" y="123421"/>
                  </a:lnTo>
                  <a:lnTo>
                    <a:pt x="3584" y="161801"/>
                  </a:lnTo>
                  <a:lnTo>
                    <a:pt x="12099" y="181328"/>
                  </a:lnTo>
                  <a:lnTo>
                    <a:pt x="44526" y="226301"/>
                  </a:lnTo>
                  <a:lnTo>
                    <a:pt x="62660" y="238071"/>
                  </a:lnTo>
                  <a:lnTo>
                    <a:pt x="82418" y="240962"/>
                  </a:lnTo>
                  <a:lnTo>
                    <a:pt x="102898" y="237177"/>
                  </a:lnTo>
                  <a:lnTo>
                    <a:pt x="163308" y="204886"/>
                  </a:lnTo>
                  <a:lnTo>
                    <a:pt x="186664" y="196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85015" y="347440"/>
              <a:ext cx="157929" cy="189209"/>
            </a:xfrm>
            <a:custGeom>
              <a:avLst/>
              <a:gdLst/>
              <a:ahLst/>
              <a:cxnLst/>
              <a:rect l="0" t="0" r="0" b="0"/>
              <a:pathLst>
                <a:path w="157929" h="189209">
                  <a:moveTo>
                    <a:pt x="0" y="21057"/>
                  </a:moveTo>
                  <a:lnTo>
                    <a:pt x="0" y="79674"/>
                  </a:lnTo>
                  <a:lnTo>
                    <a:pt x="11453" y="139390"/>
                  </a:lnTo>
                  <a:lnTo>
                    <a:pt x="19128" y="163727"/>
                  </a:lnTo>
                  <a:lnTo>
                    <a:pt x="30339" y="182342"/>
                  </a:lnTo>
                  <a:lnTo>
                    <a:pt x="38943" y="187072"/>
                  </a:lnTo>
                  <a:lnTo>
                    <a:pt x="60982" y="189208"/>
                  </a:lnTo>
                  <a:lnTo>
                    <a:pt x="83255" y="180019"/>
                  </a:lnTo>
                  <a:lnTo>
                    <a:pt x="120561" y="151113"/>
                  </a:lnTo>
                  <a:lnTo>
                    <a:pt x="137627" y="124323"/>
                  </a:lnTo>
                  <a:lnTo>
                    <a:pt x="152705" y="81489"/>
                  </a:lnTo>
                  <a:lnTo>
                    <a:pt x="156896" y="28488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00524" y="200041"/>
              <a:ext cx="180467" cy="357970"/>
            </a:xfrm>
            <a:custGeom>
              <a:avLst/>
              <a:gdLst/>
              <a:ahLst/>
              <a:cxnLst/>
              <a:rect l="0" t="0" r="0" b="0"/>
              <a:pathLst>
                <a:path w="180467" h="357970">
                  <a:moveTo>
                    <a:pt x="5590" y="0"/>
                  </a:moveTo>
                  <a:lnTo>
                    <a:pt x="0" y="16768"/>
                  </a:lnTo>
                  <a:lnTo>
                    <a:pt x="4045" y="75445"/>
                  </a:lnTo>
                  <a:lnTo>
                    <a:pt x="12622" y="136884"/>
                  </a:lnTo>
                  <a:lnTo>
                    <a:pt x="15427" y="193328"/>
                  </a:lnTo>
                  <a:lnTo>
                    <a:pt x="15982" y="254867"/>
                  </a:lnTo>
                  <a:lnTo>
                    <a:pt x="10489" y="292325"/>
                  </a:lnTo>
                  <a:lnTo>
                    <a:pt x="8856" y="295489"/>
                  </a:lnTo>
                  <a:lnTo>
                    <a:pt x="7767" y="292919"/>
                  </a:lnTo>
                  <a:lnTo>
                    <a:pt x="7727" y="278755"/>
                  </a:lnTo>
                  <a:lnTo>
                    <a:pt x="20371" y="230901"/>
                  </a:lnTo>
                  <a:lnTo>
                    <a:pt x="25972" y="222954"/>
                  </a:lnTo>
                  <a:lnTo>
                    <a:pt x="41555" y="211005"/>
                  </a:lnTo>
                  <a:lnTo>
                    <a:pt x="81237" y="203290"/>
                  </a:lnTo>
                  <a:lnTo>
                    <a:pt x="118861" y="206593"/>
                  </a:lnTo>
                  <a:lnTo>
                    <a:pt x="138211" y="215041"/>
                  </a:lnTo>
                  <a:lnTo>
                    <a:pt x="169697" y="239529"/>
                  </a:lnTo>
                  <a:lnTo>
                    <a:pt x="177962" y="259316"/>
                  </a:lnTo>
                  <a:lnTo>
                    <a:pt x="180466" y="283707"/>
                  </a:lnTo>
                  <a:lnTo>
                    <a:pt x="177679" y="310146"/>
                  </a:lnTo>
                  <a:lnTo>
                    <a:pt x="171788" y="320238"/>
                  </a:lnTo>
                  <a:lnTo>
                    <a:pt x="152765" y="334570"/>
                  </a:lnTo>
                  <a:lnTo>
                    <a:pt x="91984" y="348865"/>
                  </a:lnTo>
                  <a:lnTo>
                    <a:pt x="5823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42984" y="367025"/>
              <a:ext cx="189514" cy="130922"/>
            </a:xfrm>
            <a:custGeom>
              <a:avLst/>
              <a:gdLst/>
              <a:ahLst/>
              <a:cxnLst/>
              <a:rect l="0" t="0" r="0" b="0"/>
              <a:pathLst>
                <a:path w="189514" h="130922">
                  <a:moveTo>
                    <a:pt x="0" y="96228"/>
                  </a:moveTo>
                  <a:lnTo>
                    <a:pt x="54144" y="87895"/>
                  </a:lnTo>
                  <a:lnTo>
                    <a:pt x="114625" y="77584"/>
                  </a:lnTo>
                  <a:lnTo>
                    <a:pt x="145877" y="66657"/>
                  </a:lnTo>
                  <a:lnTo>
                    <a:pt x="162711" y="55400"/>
                  </a:lnTo>
                  <a:lnTo>
                    <a:pt x="168135" y="46782"/>
                  </a:lnTo>
                  <a:lnTo>
                    <a:pt x="174163" y="24729"/>
                  </a:lnTo>
                  <a:lnTo>
                    <a:pt x="172260" y="15807"/>
                  </a:lnTo>
                  <a:lnTo>
                    <a:pt x="167483" y="8689"/>
                  </a:lnTo>
                  <a:lnTo>
                    <a:pt x="160788" y="2774"/>
                  </a:lnTo>
                  <a:lnTo>
                    <a:pt x="152816" y="0"/>
                  </a:lnTo>
                  <a:lnTo>
                    <a:pt x="134599" y="38"/>
                  </a:lnTo>
                  <a:lnTo>
                    <a:pt x="104612" y="6636"/>
                  </a:lnTo>
                  <a:lnTo>
                    <a:pt x="96648" y="11934"/>
                  </a:lnTo>
                  <a:lnTo>
                    <a:pt x="84678" y="27179"/>
                  </a:lnTo>
                  <a:lnTo>
                    <a:pt x="71363" y="55492"/>
                  </a:lnTo>
                  <a:lnTo>
                    <a:pt x="69932" y="75784"/>
                  </a:lnTo>
                  <a:lnTo>
                    <a:pt x="74365" y="95331"/>
                  </a:lnTo>
                  <a:lnTo>
                    <a:pt x="84134" y="111817"/>
                  </a:lnTo>
                  <a:lnTo>
                    <a:pt x="99394" y="123824"/>
                  </a:lnTo>
                  <a:lnTo>
                    <a:pt x="108377" y="128663"/>
                  </a:lnTo>
                  <a:lnTo>
                    <a:pt x="127716" y="130921"/>
                  </a:lnTo>
                  <a:lnTo>
                    <a:pt x="189513" y="127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84623" y="315854"/>
              <a:ext cx="166853" cy="195346"/>
            </a:xfrm>
            <a:custGeom>
              <a:avLst/>
              <a:gdLst/>
              <a:ahLst/>
              <a:cxnLst/>
              <a:rect l="0" t="0" r="0" b="0"/>
              <a:pathLst>
                <a:path w="166853" h="195346">
                  <a:moveTo>
                    <a:pt x="105802" y="0"/>
                  </a:moveTo>
                  <a:lnTo>
                    <a:pt x="45861" y="20298"/>
                  </a:lnTo>
                  <a:lnTo>
                    <a:pt x="4914" y="58869"/>
                  </a:lnTo>
                  <a:lnTo>
                    <a:pt x="1109" y="67322"/>
                  </a:lnTo>
                  <a:lnTo>
                    <a:pt x="0" y="86073"/>
                  </a:lnTo>
                  <a:lnTo>
                    <a:pt x="4851" y="92477"/>
                  </a:lnTo>
                  <a:lnTo>
                    <a:pt x="22720" y="99593"/>
                  </a:lnTo>
                  <a:lnTo>
                    <a:pt x="43140" y="99636"/>
                  </a:lnTo>
                  <a:lnTo>
                    <a:pt x="102576" y="89334"/>
                  </a:lnTo>
                  <a:lnTo>
                    <a:pt x="125425" y="91567"/>
                  </a:lnTo>
                  <a:lnTo>
                    <a:pt x="158019" y="104990"/>
                  </a:lnTo>
                  <a:lnTo>
                    <a:pt x="164010" y="112108"/>
                  </a:lnTo>
                  <a:lnTo>
                    <a:pt x="166834" y="120362"/>
                  </a:lnTo>
                  <a:lnTo>
                    <a:pt x="166852" y="138892"/>
                  </a:lnTo>
                  <a:lnTo>
                    <a:pt x="162961" y="158826"/>
                  </a:lnTo>
                  <a:lnTo>
                    <a:pt x="148604" y="184190"/>
                  </a:lnTo>
                  <a:lnTo>
                    <a:pt x="140186" y="189474"/>
                  </a:lnTo>
                  <a:lnTo>
                    <a:pt x="118354" y="195345"/>
                  </a:lnTo>
                  <a:lnTo>
                    <a:pt x="93053" y="191715"/>
                  </a:lnTo>
                  <a:lnTo>
                    <a:pt x="4263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990507" y="151240"/>
            <a:ext cx="1789846" cy="343733"/>
            <a:chOff x="4990507" y="151240"/>
            <a:chExt cx="1789846" cy="343733"/>
          </a:xfrm>
        </p:grpSpPr>
        <p:sp>
          <p:nvSpPr>
            <p:cNvPr id="21" name="Freeform 20"/>
            <p:cNvSpPr/>
            <p:nvPr/>
          </p:nvSpPr>
          <p:spPr>
            <a:xfrm>
              <a:off x="4990507" y="284160"/>
              <a:ext cx="379027" cy="188651"/>
            </a:xfrm>
            <a:custGeom>
              <a:avLst/>
              <a:gdLst/>
              <a:ahLst/>
              <a:cxnLst/>
              <a:rect l="0" t="0" r="0" b="0"/>
              <a:pathLst>
                <a:path w="379027" h="188651">
                  <a:moveTo>
                    <a:pt x="0" y="21166"/>
                  </a:moveTo>
                  <a:lnTo>
                    <a:pt x="5589" y="83259"/>
                  </a:lnTo>
                  <a:lnTo>
                    <a:pt x="21331" y="136837"/>
                  </a:lnTo>
                  <a:lnTo>
                    <a:pt x="36302" y="188650"/>
                  </a:lnTo>
                  <a:lnTo>
                    <a:pt x="24919" y="130087"/>
                  </a:lnTo>
                  <a:lnTo>
                    <a:pt x="24940" y="76953"/>
                  </a:lnTo>
                  <a:lnTo>
                    <a:pt x="35862" y="32316"/>
                  </a:lnTo>
                  <a:lnTo>
                    <a:pt x="51441" y="5882"/>
                  </a:lnTo>
                  <a:lnTo>
                    <a:pt x="61200" y="1618"/>
                  </a:lnTo>
                  <a:lnTo>
                    <a:pt x="87641" y="0"/>
                  </a:lnTo>
                  <a:lnTo>
                    <a:pt x="99372" y="3546"/>
                  </a:lnTo>
                  <a:lnTo>
                    <a:pt x="118645" y="16844"/>
                  </a:lnTo>
                  <a:lnTo>
                    <a:pt x="148912" y="53977"/>
                  </a:lnTo>
                  <a:lnTo>
                    <a:pt x="181058" y="117200"/>
                  </a:lnTo>
                  <a:lnTo>
                    <a:pt x="185756" y="142616"/>
                  </a:lnTo>
                  <a:lnTo>
                    <a:pt x="189348" y="148926"/>
                  </a:lnTo>
                  <a:lnTo>
                    <a:pt x="194083" y="150793"/>
                  </a:lnTo>
                  <a:lnTo>
                    <a:pt x="199578" y="149698"/>
                  </a:lnTo>
                  <a:lnTo>
                    <a:pt x="254249" y="111720"/>
                  </a:lnTo>
                  <a:lnTo>
                    <a:pt x="314823" y="70238"/>
                  </a:lnTo>
                  <a:lnTo>
                    <a:pt x="337906" y="48054"/>
                  </a:lnTo>
                  <a:lnTo>
                    <a:pt x="348272" y="29607"/>
                  </a:lnTo>
                  <a:lnTo>
                    <a:pt x="347995" y="22114"/>
                  </a:lnTo>
                  <a:lnTo>
                    <a:pt x="344301" y="15949"/>
                  </a:lnTo>
                  <a:lnTo>
                    <a:pt x="338328" y="10669"/>
                  </a:lnTo>
                  <a:lnTo>
                    <a:pt x="330837" y="8319"/>
                  </a:lnTo>
                  <a:lnTo>
                    <a:pt x="313156" y="8827"/>
                  </a:lnTo>
                  <a:lnTo>
                    <a:pt x="305867" y="12940"/>
                  </a:lnTo>
                  <a:lnTo>
                    <a:pt x="294649" y="26869"/>
                  </a:lnTo>
                  <a:lnTo>
                    <a:pt x="287345" y="60030"/>
                  </a:lnTo>
                  <a:lnTo>
                    <a:pt x="287217" y="119223"/>
                  </a:lnTo>
                  <a:lnTo>
                    <a:pt x="301261" y="154725"/>
                  </a:lnTo>
                  <a:lnTo>
                    <a:pt x="313658" y="172552"/>
                  </a:lnTo>
                  <a:lnTo>
                    <a:pt x="322579" y="177072"/>
                  </a:lnTo>
                  <a:lnTo>
                    <a:pt x="379026" y="179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95336" y="322109"/>
              <a:ext cx="111069" cy="151674"/>
            </a:xfrm>
            <a:custGeom>
              <a:avLst/>
              <a:gdLst/>
              <a:ahLst/>
              <a:cxnLst/>
              <a:rect l="0" t="0" r="0" b="0"/>
              <a:pathLst>
                <a:path w="111069" h="151674">
                  <a:moveTo>
                    <a:pt x="26840" y="99030"/>
                  </a:moveTo>
                  <a:lnTo>
                    <a:pt x="85403" y="49532"/>
                  </a:lnTo>
                  <a:lnTo>
                    <a:pt x="89278" y="40295"/>
                  </a:lnTo>
                  <a:lnTo>
                    <a:pt x="90465" y="17554"/>
                  </a:lnTo>
                  <a:lnTo>
                    <a:pt x="85634" y="9618"/>
                  </a:lnTo>
                  <a:lnTo>
                    <a:pt x="77734" y="4327"/>
                  </a:lnTo>
                  <a:lnTo>
                    <a:pt x="67789" y="800"/>
                  </a:lnTo>
                  <a:lnTo>
                    <a:pt x="47379" y="0"/>
                  </a:lnTo>
                  <a:lnTo>
                    <a:pt x="27780" y="4714"/>
                  </a:lnTo>
                  <a:lnTo>
                    <a:pt x="11270" y="14608"/>
                  </a:lnTo>
                  <a:lnTo>
                    <a:pt x="5931" y="24032"/>
                  </a:lnTo>
                  <a:lnTo>
                    <a:pt x="0" y="50100"/>
                  </a:lnTo>
                  <a:lnTo>
                    <a:pt x="2250" y="86482"/>
                  </a:lnTo>
                  <a:lnTo>
                    <a:pt x="13571" y="108661"/>
                  </a:lnTo>
                  <a:lnTo>
                    <a:pt x="30301" y="127877"/>
                  </a:lnTo>
                  <a:lnTo>
                    <a:pt x="49435" y="140317"/>
                  </a:lnTo>
                  <a:lnTo>
                    <a:pt x="111068" y="1516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71997" y="163457"/>
              <a:ext cx="284320" cy="310326"/>
            </a:xfrm>
            <a:custGeom>
              <a:avLst/>
              <a:gdLst/>
              <a:ahLst/>
              <a:cxnLst/>
              <a:rect l="0" t="0" r="0" b="0"/>
              <a:pathLst>
                <a:path w="284320" h="310326">
                  <a:moveTo>
                    <a:pt x="102863" y="226097"/>
                  </a:moveTo>
                  <a:lnTo>
                    <a:pt x="108452" y="209329"/>
                  </a:lnTo>
                  <a:lnTo>
                    <a:pt x="108076" y="191738"/>
                  </a:lnTo>
                  <a:lnTo>
                    <a:pt x="102840" y="173392"/>
                  </a:lnTo>
                  <a:lnTo>
                    <a:pt x="92714" y="157439"/>
                  </a:lnTo>
                  <a:lnTo>
                    <a:pt x="77295" y="145669"/>
                  </a:lnTo>
                  <a:lnTo>
                    <a:pt x="68270" y="140893"/>
                  </a:lnTo>
                  <a:lnTo>
                    <a:pt x="58744" y="140049"/>
                  </a:lnTo>
                  <a:lnTo>
                    <a:pt x="38801" y="145349"/>
                  </a:lnTo>
                  <a:lnTo>
                    <a:pt x="24478" y="158624"/>
                  </a:lnTo>
                  <a:lnTo>
                    <a:pt x="5751" y="195741"/>
                  </a:lnTo>
                  <a:lnTo>
                    <a:pt x="0" y="232051"/>
                  </a:lnTo>
                  <a:lnTo>
                    <a:pt x="4893" y="252530"/>
                  </a:lnTo>
                  <a:lnTo>
                    <a:pt x="27099" y="284741"/>
                  </a:lnTo>
                  <a:lnTo>
                    <a:pt x="52728" y="300925"/>
                  </a:lnTo>
                  <a:lnTo>
                    <a:pt x="62421" y="301718"/>
                  </a:lnTo>
                  <a:lnTo>
                    <a:pt x="82549" y="296361"/>
                  </a:lnTo>
                  <a:lnTo>
                    <a:pt x="100073" y="283062"/>
                  </a:lnTo>
                  <a:lnTo>
                    <a:pt x="114491" y="264283"/>
                  </a:lnTo>
                  <a:lnTo>
                    <a:pt x="137178" y="206140"/>
                  </a:lnTo>
                  <a:lnTo>
                    <a:pt x="143437" y="154738"/>
                  </a:lnTo>
                  <a:lnTo>
                    <a:pt x="144673" y="96404"/>
                  </a:lnTo>
                  <a:lnTo>
                    <a:pt x="139328" y="40082"/>
                  </a:lnTo>
                  <a:lnTo>
                    <a:pt x="130305" y="6035"/>
                  </a:lnTo>
                  <a:lnTo>
                    <a:pt x="125837" y="1010"/>
                  </a:lnTo>
                  <a:lnTo>
                    <a:pt x="120519" y="0"/>
                  </a:lnTo>
                  <a:lnTo>
                    <a:pt x="114633" y="1666"/>
                  </a:lnTo>
                  <a:lnTo>
                    <a:pt x="110710" y="7456"/>
                  </a:lnTo>
                  <a:lnTo>
                    <a:pt x="106350" y="26368"/>
                  </a:lnTo>
                  <a:lnTo>
                    <a:pt x="111957" y="76637"/>
                  </a:lnTo>
                  <a:lnTo>
                    <a:pt x="124330" y="131626"/>
                  </a:lnTo>
                  <a:lnTo>
                    <a:pt x="138039" y="187549"/>
                  </a:lnTo>
                  <a:lnTo>
                    <a:pt x="152012" y="242486"/>
                  </a:lnTo>
                  <a:lnTo>
                    <a:pt x="159022" y="266136"/>
                  </a:lnTo>
                  <a:lnTo>
                    <a:pt x="163699" y="271507"/>
                  </a:lnTo>
                  <a:lnTo>
                    <a:pt x="169156" y="272748"/>
                  </a:lnTo>
                  <a:lnTo>
                    <a:pt x="182630" y="267888"/>
                  </a:lnTo>
                  <a:lnTo>
                    <a:pt x="240266" y="239707"/>
                  </a:lnTo>
                  <a:lnTo>
                    <a:pt x="261027" y="227856"/>
                  </a:lnTo>
                  <a:lnTo>
                    <a:pt x="275713" y="211671"/>
                  </a:lnTo>
                  <a:lnTo>
                    <a:pt x="281267" y="202442"/>
                  </a:lnTo>
                  <a:lnTo>
                    <a:pt x="284319" y="179709"/>
                  </a:lnTo>
                  <a:lnTo>
                    <a:pt x="283495" y="167095"/>
                  </a:lnTo>
                  <a:lnTo>
                    <a:pt x="278266" y="158687"/>
                  </a:lnTo>
                  <a:lnTo>
                    <a:pt x="270102" y="153081"/>
                  </a:lnTo>
                  <a:lnTo>
                    <a:pt x="259979" y="149343"/>
                  </a:lnTo>
                  <a:lnTo>
                    <a:pt x="249721" y="149192"/>
                  </a:lnTo>
                  <a:lnTo>
                    <a:pt x="228965" y="155262"/>
                  </a:lnTo>
                  <a:lnTo>
                    <a:pt x="203137" y="171834"/>
                  </a:lnTo>
                  <a:lnTo>
                    <a:pt x="194223" y="191061"/>
                  </a:lnTo>
                  <a:lnTo>
                    <a:pt x="191430" y="215205"/>
                  </a:lnTo>
                  <a:lnTo>
                    <a:pt x="197605" y="253935"/>
                  </a:lnTo>
                  <a:lnTo>
                    <a:pt x="207752" y="277074"/>
                  </a:lnTo>
                  <a:lnTo>
                    <a:pt x="232207" y="304242"/>
                  </a:lnTo>
                  <a:lnTo>
                    <a:pt x="240565" y="308609"/>
                  </a:lnTo>
                  <a:lnTo>
                    <a:pt x="271319" y="310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98994" y="198345"/>
              <a:ext cx="165421" cy="296628"/>
            </a:xfrm>
            <a:custGeom>
              <a:avLst/>
              <a:gdLst/>
              <a:ahLst/>
              <a:cxnLst/>
              <a:rect l="0" t="0" r="0" b="0"/>
              <a:pathLst>
                <a:path w="165421" h="296628">
                  <a:moveTo>
                    <a:pt x="81192" y="201737"/>
                  </a:moveTo>
                  <a:lnTo>
                    <a:pt x="86781" y="184970"/>
                  </a:lnTo>
                  <a:lnTo>
                    <a:pt x="86406" y="167379"/>
                  </a:lnTo>
                  <a:lnTo>
                    <a:pt x="81170" y="149032"/>
                  </a:lnTo>
                  <a:lnTo>
                    <a:pt x="71044" y="133079"/>
                  </a:lnTo>
                  <a:lnTo>
                    <a:pt x="63898" y="129059"/>
                  </a:lnTo>
                  <a:lnTo>
                    <a:pt x="46600" y="127712"/>
                  </a:lnTo>
                  <a:lnTo>
                    <a:pt x="30333" y="134132"/>
                  </a:lnTo>
                  <a:lnTo>
                    <a:pt x="22720" y="139120"/>
                  </a:lnTo>
                  <a:lnTo>
                    <a:pt x="11140" y="154020"/>
                  </a:lnTo>
                  <a:lnTo>
                    <a:pt x="3265" y="173511"/>
                  </a:lnTo>
                  <a:lnTo>
                    <a:pt x="0" y="209622"/>
                  </a:lnTo>
                  <a:lnTo>
                    <a:pt x="7093" y="243068"/>
                  </a:lnTo>
                  <a:lnTo>
                    <a:pt x="29857" y="282691"/>
                  </a:lnTo>
                  <a:lnTo>
                    <a:pt x="36440" y="290802"/>
                  </a:lnTo>
                  <a:lnTo>
                    <a:pt x="44338" y="295039"/>
                  </a:lnTo>
                  <a:lnTo>
                    <a:pt x="62473" y="296627"/>
                  </a:lnTo>
                  <a:lnTo>
                    <a:pt x="79112" y="290314"/>
                  </a:lnTo>
                  <a:lnTo>
                    <a:pt x="86824" y="285355"/>
                  </a:lnTo>
                  <a:lnTo>
                    <a:pt x="108857" y="256019"/>
                  </a:lnTo>
                  <a:lnTo>
                    <a:pt x="132856" y="198834"/>
                  </a:lnTo>
                  <a:lnTo>
                    <a:pt x="142090" y="145012"/>
                  </a:lnTo>
                  <a:lnTo>
                    <a:pt x="142744" y="88150"/>
                  </a:lnTo>
                  <a:lnTo>
                    <a:pt x="135941" y="24926"/>
                  </a:lnTo>
                  <a:lnTo>
                    <a:pt x="135239" y="10164"/>
                  </a:lnTo>
                  <a:lnTo>
                    <a:pt x="131261" y="2662"/>
                  </a:lnTo>
                  <a:lnTo>
                    <a:pt x="125100" y="0"/>
                  </a:lnTo>
                  <a:lnTo>
                    <a:pt x="117483" y="565"/>
                  </a:lnTo>
                  <a:lnTo>
                    <a:pt x="113575" y="5622"/>
                  </a:lnTo>
                  <a:lnTo>
                    <a:pt x="112652" y="60214"/>
                  </a:lnTo>
                  <a:lnTo>
                    <a:pt x="119988" y="114467"/>
                  </a:lnTo>
                  <a:lnTo>
                    <a:pt x="125771" y="167125"/>
                  </a:lnTo>
                  <a:lnTo>
                    <a:pt x="141178" y="222396"/>
                  </a:lnTo>
                  <a:lnTo>
                    <a:pt x="154956" y="261710"/>
                  </a:lnTo>
                  <a:lnTo>
                    <a:pt x="165420" y="2859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38771" y="151240"/>
              <a:ext cx="115199" cy="322543"/>
            </a:xfrm>
            <a:custGeom>
              <a:avLst/>
              <a:gdLst/>
              <a:ahLst/>
              <a:cxnLst/>
              <a:rect l="0" t="0" r="0" b="0"/>
              <a:pathLst>
                <a:path w="115199" h="322543">
                  <a:moveTo>
                    <a:pt x="62555" y="322542"/>
                  </a:moveTo>
                  <a:lnTo>
                    <a:pt x="44597" y="260262"/>
                  </a:lnTo>
                  <a:lnTo>
                    <a:pt x="30888" y="206211"/>
                  </a:lnTo>
                  <a:lnTo>
                    <a:pt x="13411" y="144876"/>
                  </a:lnTo>
                  <a:lnTo>
                    <a:pt x="2502" y="95465"/>
                  </a:lnTo>
                  <a:lnTo>
                    <a:pt x="0" y="35662"/>
                  </a:lnTo>
                  <a:lnTo>
                    <a:pt x="3304" y="24834"/>
                  </a:lnTo>
                  <a:lnTo>
                    <a:pt x="9017" y="16445"/>
                  </a:lnTo>
                  <a:lnTo>
                    <a:pt x="16334" y="9683"/>
                  </a:lnTo>
                  <a:lnTo>
                    <a:pt x="36943" y="2169"/>
                  </a:lnTo>
                  <a:lnTo>
                    <a:pt x="60531" y="0"/>
                  </a:lnTo>
                  <a:lnTo>
                    <a:pt x="91201" y="5355"/>
                  </a:lnTo>
                  <a:lnTo>
                    <a:pt x="115198" y="172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27627" y="34744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2882" y="16788"/>
                  </a:lnTo>
                  <a:lnTo>
                    <a:pt x="51475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68828" y="352379"/>
              <a:ext cx="125121" cy="135630"/>
            </a:xfrm>
            <a:custGeom>
              <a:avLst/>
              <a:gdLst/>
              <a:ahLst/>
              <a:cxnLst/>
              <a:rect l="0" t="0" r="0" b="0"/>
              <a:pathLst>
                <a:path w="125121" h="135630">
                  <a:moveTo>
                    <a:pt x="90425" y="5589"/>
                  </a:moveTo>
                  <a:lnTo>
                    <a:pt x="68069" y="0"/>
                  </a:lnTo>
                  <a:lnTo>
                    <a:pt x="47733" y="3495"/>
                  </a:lnTo>
                  <a:lnTo>
                    <a:pt x="28168" y="14017"/>
                  </a:lnTo>
                  <a:lnTo>
                    <a:pt x="11673" y="30392"/>
                  </a:lnTo>
                  <a:lnTo>
                    <a:pt x="2782" y="52488"/>
                  </a:lnTo>
                  <a:lnTo>
                    <a:pt x="0" y="76736"/>
                  </a:lnTo>
                  <a:lnTo>
                    <a:pt x="2663" y="99211"/>
                  </a:lnTo>
                  <a:lnTo>
                    <a:pt x="7351" y="107778"/>
                  </a:lnTo>
                  <a:lnTo>
                    <a:pt x="21918" y="120417"/>
                  </a:lnTo>
                  <a:lnTo>
                    <a:pt x="49850" y="134109"/>
                  </a:lnTo>
                  <a:lnTo>
                    <a:pt x="70052" y="135629"/>
                  </a:lnTo>
                  <a:lnTo>
                    <a:pt x="89560" y="131235"/>
                  </a:lnTo>
                  <a:lnTo>
                    <a:pt x="106029" y="121483"/>
                  </a:lnTo>
                  <a:lnTo>
                    <a:pt x="118028" y="106231"/>
                  </a:lnTo>
                  <a:lnTo>
                    <a:pt x="122865" y="97250"/>
                  </a:lnTo>
                  <a:lnTo>
                    <a:pt x="125120" y="74793"/>
                  </a:lnTo>
                  <a:lnTo>
                    <a:pt x="122011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32953" y="326383"/>
              <a:ext cx="147400" cy="150137"/>
            </a:xfrm>
            <a:custGeom>
              <a:avLst/>
              <a:gdLst/>
              <a:ahLst/>
              <a:cxnLst/>
              <a:rect l="0" t="0" r="0" b="0"/>
              <a:pathLst>
                <a:path w="147400" h="150137">
                  <a:moveTo>
                    <a:pt x="0" y="52642"/>
                  </a:moveTo>
                  <a:lnTo>
                    <a:pt x="9575" y="76689"/>
                  </a:lnTo>
                  <a:lnTo>
                    <a:pt x="49878" y="137764"/>
                  </a:lnTo>
                  <a:lnTo>
                    <a:pt x="54309" y="147995"/>
                  </a:lnTo>
                  <a:lnTo>
                    <a:pt x="56093" y="150136"/>
                  </a:lnTo>
                  <a:lnTo>
                    <a:pt x="54956" y="140037"/>
                  </a:lnTo>
                  <a:lnTo>
                    <a:pt x="43781" y="77992"/>
                  </a:lnTo>
                  <a:lnTo>
                    <a:pt x="46735" y="67203"/>
                  </a:lnTo>
                  <a:lnTo>
                    <a:pt x="59376" y="48975"/>
                  </a:lnTo>
                  <a:lnTo>
                    <a:pt x="103322" y="1937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7159378" y="115813"/>
            <a:ext cx="1885225" cy="630752"/>
            <a:chOff x="7159378" y="115813"/>
            <a:chExt cx="1885225" cy="630752"/>
          </a:xfrm>
        </p:grpSpPr>
        <p:sp>
          <p:nvSpPr>
            <p:cNvPr id="30" name="Freeform 29"/>
            <p:cNvSpPr/>
            <p:nvPr/>
          </p:nvSpPr>
          <p:spPr>
            <a:xfrm>
              <a:off x="7159378" y="115813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65651"/>
                  </a:lnTo>
                  <a:lnTo>
                    <a:pt x="7236" y="221974"/>
                  </a:lnTo>
                  <a:lnTo>
                    <a:pt x="10723" y="275950"/>
                  </a:lnTo>
                  <a:lnTo>
                    <a:pt x="17475" y="329508"/>
                  </a:lnTo>
                  <a:lnTo>
                    <a:pt x="19996" y="381251"/>
                  </a:lnTo>
                  <a:lnTo>
                    <a:pt x="20848" y="431891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19501" y="147398"/>
              <a:ext cx="18862" cy="442198"/>
            </a:xfrm>
            <a:custGeom>
              <a:avLst/>
              <a:gdLst/>
              <a:ahLst/>
              <a:cxnLst/>
              <a:rect l="0" t="0" r="0" b="0"/>
              <a:pathLst>
                <a:path w="18862" h="442198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1"/>
                  </a:lnTo>
                  <a:lnTo>
                    <a:pt x="13526" y="196817"/>
                  </a:lnTo>
                  <a:lnTo>
                    <a:pt x="17281" y="249259"/>
                  </a:lnTo>
                  <a:lnTo>
                    <a:pt x="18392" y="301842"/>
                  </a:lnTo>
                  <a:lnTo>
                    <a:pt x="18768" y="363607"/>
                  </a:lnTo>
                  <a:lnTo>
                    <a:pt x="18844" y="414628"/>
                  </a:lnTo>
                  <a:lnTo>
                    <a:pt x="18861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36482" y="284919"/>
              <a:ext cx="229236" cy="267038"/>
            </a:xfrm>
            <a:custGeom>
              <a:avLst/>
              <a:gdLst/>
              <a:ahLst/>
              <a:cxnLst/>
              <a:rect l="0" t="0" r="0" b="0"/>
              <a:pathLst>
                <a:path w="229236" h="267038">
                  <a:moveTo>
                    <a:pt x="202005" y="9878"/>
                  </a:moveTo>
                  <a:lnTo>
                    <a:pt x="174449" y="2643"/>
                  </a:lnTo>
                  <a:lnTo>
                    <a:pt x="118226" y="0"/>
                  </a:lnTo>
                  <a:lnTo>
                    <a:pt x="67303" y="5068"/>
                  </a:lnTo>
                  <a:lnTo>
                    <a:pt x="39781" y="19631"/>
                  </a:lnTo>
                  <a:lnTo>
                    <a:pt x="16809" y="38765"/>
                  </a:lnTo>
                  <a:lnTo>
                    <a:pt x="772" y="64841"/>
                  </a:lnTo>
                  <a:lnTo>
                    <a:pt x="0" y="74596"/>
                  </a:lnTo>
                  <a:lnTo>
                    <a:pt x="5380" y="94794"/>
                  </a:lnTo>
                  <a:lnTo>
                    <a:pt x="18690" y="109230"/>
                  </a:lnTo>
                  <a:lnTo>
                    <a:pt x="27152" y="114717"/>
                  </a:lnTo>
                  <a:lnTo>
                    <a:pt x="61420" y="122440"/>
                  </a:lnTo>
                  <a:lnTo>
                    <a:pt x="113750" y="126219"/>
                  </a:lnTo>
                  <a:lnTo>
                    <a:pt x="169889" y="140262"/>
                  </a:lnTo>
                  <a:lnTo>
                    <a:pt x="196258" y="156005"/>
                  </a:lnTo>
                  <a:lnTo>
                    <a:pt x="218890" y="181077"/>
                  </a:lnTo>
                  <a:lnTo>
                    <a:pt x="227057" y="203730"/>
                  </a:lnTo>
                  <a:lnTo>
                    <a:pt x="229235" y="216322"/>
                  </a:lnTo>
                  <a:lnTo>
                    <a:pt x="225416" y="239671"/>
                  </a:lnTo>
                  <a:lnTo>
                    <a:pt x="221122" y="250811"/>
                  </a:lnTo>
                  <a:lnTo>
                    <a:pt x="213580" y="258238"/>
                  </a:lnTo>
                  <a:lnTo>
                    <a:pt x="192721" y="266489"/>
                  </a:lnTo>
                  <a:lnTo>
                    <a:pt x="170973" y="267037"/>
                  </a:lnTo>
                  <a:lnTo>
                    <a:pt x="110614" y="254746"/>
                  </a:lnTo>
                  <a:lnTo>
                    <a:pt x="68919" y="241348"/>
                  </a:lnTo>
                  <a:lnTo>
                    <a:pt x="44077" y="230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54300" y="126341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0" y="0"/>
                  </a:moveTo>
                  <a:lnTo>
                    <a:pt x="6066" y="39688"/>
                  </a:lnTo>
                  <a:lnTo>
                    <a:pt x="4665" y="83749"/>
                  </a:lnTo>
                  <a:lnTo>
                    <a:pt x="9370" y="143015"/>
                  </a:lnTo>
                  <a:lnTo>
                    <a:pt x="10186" y="201862"/>
                  </a:lnTo>
                  <a:lnTo>
                    <a:pt x="18866" y="261753"/>
                  </a:lnTo>
                  <a:lnTo>
                    <a:pt x="27297" y="310483"/>
                  </a:lnTo>
                  <a:lnTo>
                    <a:pt x="30315" y="360797"/>
                  </a:lnTo>
                  <a:lnTo>
                    <a:pt x="31335" y="410954"/>
                  </a:lnTo>
                  <a:lnTo>
                    <a:pt x="31586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17430" y="310265"/>
              <a:ext cx="242156" cy="26647"/>
            </a:xfrm>
            <a:custGeom>
              <a:avLst/>
              <a:gdLst/>
              <a:ahLst/>
              <a:cxnLst/>
              <a:rect l="0" t="0" r="0" b="0"/>
              <a:pathLst>
                <a:path w="242156" h="26647">
                  <a:moveTo>
                    <a:pt x="242155" y="5589"/>
                  </a:moveTo>
                  <a:lnTo>
                    <a:pt x="225387" y="0"/>
                  </a:lnTo>
                  <a:lnTo>
                    <a:pt x="166710" y="4045"/>
                  </a:lnTo>
                  <a:lnTo>
                    <a:pt x="105272" y="12622"/>
                  </a:lnTo>
                  <a:lnTo>
                    <a:pt x="43730" y="21247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06943" y="361899"/>
              <a:ext cx="219199" cy="206640"/>
            </a:xfrm>
            <a:custGeom>
              <a:avLst/>
              <a:gdLst/>
              <a:ahLst/>
              <a:cxnLst/>
              <a:rect l="0" t="0" r="0" b="0"/>
              <a:pathLst>
                <a:path w="219199" h="206640">
                  <a:moveTo>
                    <a:pt x="0" y="80297"/>
                  </a:moveTo>
                  <a:lnTo>
                    <a:pt x="62280" y="97086"/>
                  </a:lnTo>
                  <a:lnTo>
                    <a:pt x="101381" y="98920"/>
                  </a:lnTo>
                  <a:lnTo>
                    <a:pt x="163002" y="86534"/>
                  </a:lnTo>
                  <a:lnTo>
                    <a:pt x="192836" y="70967"/>
                  </a:lnTo>
                  <a:lnTo>
                    <a:pt x="216493" y="51536"/>
                  </a:lnTo>
                  <a:lnTo>
                    <a:pt x="219198" y="44746"/>
                  </a:lnTo>
                  <a:lnTo>
                    <a:pt x="218661" y="37879"/>
                  </a:lnTo>
                  <a:lnTo>
                    <a:pt x="211826" y="24010"/>
                  </a:lnTo>
                  <a:lnTo>
                    <a:pt x="200990" y="10047"/>
                  </a:lnTo>
                  <a:lnTo>
                    <a:pt x="182135" y="2282"/>
                  </a:lnTo>
                  <a:lnTo>
                    <a:pt x="159328" y="0"/>
                  </a:lnTo>
                  <a:lnTo>
                    <a:pt x="137493" y="2886"/>
                  </a:lnTo>
                  <a:lnTo>
                    <a:pt x="105469" y="16676"/>
                  </a:lnTo>
                  <a:lnTo>
                    <a:pt x="79344" y="35580"/>
                  </a:lnTo>
                  <a:lnTo>
                    <a:pt x="62374" y="61589"/>
                  </a:lnTo>
                  <a:lnTo>
                    <a:pt x="60087" y="84461"/>
                  </a:lnTo>
                  <a:lnTo>
                    <a:pt x="64140" y="109054"/>
                  </a:lnTo>
                  <a:lnTo>
                    <a:pt x="92299" y="164153"/>
                  </a:lnTo>
                  <a:lnTo>
                    <a:pt x="108872" y="179178"/>
                  </a:lnTo>
                  <a:lnTo>
                    <a:pt x="148108" y="198355"/>
                  </a:lnTo>
                  <a:lnTo>
                    <a:pt x="200041" y="206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80684" y="405058"/>
              <a:ext cx="185167" cy="341507"/>
            </a:xfrm>
            <a:custGeom>
              <a:avLst/>
              <a:gdLst/>
              <a:ahLst/>
              <a:cxnLst/>
              <a:rect l="0" t="0" r="0" b="0"/>
              <a:pathLst>
                <a:path w="185167" h="341507">
                  <a:moveTo>
                    <a:pt x="21057" y="110838"/>
                  </a:moveTo>
                  <a:lnTo>
                    <a:pt x="29390" y="148316"/>
                  </a:lnTo>
                  <a:lnTo>
                    <a:pt x="32949" y="173118"/>
                  </a:lnTo>
                  <a:lnTo>
                    <a:pt x="51178" y="230288"/>
                  </a:lnTo>
                  <a:lnTo>
                    <a:pt x="66391" y="291971"/>
                  </a:lnTo>
                  <a:lnTo>
                    <a:pt x="71534" y="335043"/>
                  </a:lnTo>
                  <a:lnTo>
                    <a:pt x="71086" y="341026"/>
                  </a:lnTo>
                  <a:lnTo>
                    <a:pt x="69618" y="341506"/>
                  </a:lnTo>
                  <a:lnTo>
                    <a:pt x="67469" y="338316"/>
                  </a:lnTo>
                  <a:lnTo>
                    <a:pt x="49165" y="286965"/>
                  </a:lnTo>
                  <a:lnTo>
                    <a:pt x="33675" y="240623"/>
                  </a:lnTo>
                  <a:lnTo>
                    <a:pt x="24796" y="185557"/>
                  </a:lnTo>
                  <a:lnTo>
                    <a:pt x="19045" y="135317"/>
                  </a:lnTo>
                  <a:lnTo>
                    <a:pt x="12211" y="76419"/>
                  </a:lnTo>
                  <a:lnTo>
                    <a:pt x="16616" y="39418"/>
                  </a:lnTo>
                  <a:lnTo>
                    <a:pt x="25323" y="20214"/>
                  </a:lnTo>
                  <a:lnTo>
                    <a:pt x="30919" y="11818"/>
                  </a:lnTo>
                  <a:lnTo>
                    <a:pt x="39330" y="6220"/>
                  </a:lnTo>
                  <a:lnTo>
                    <a:pt x="61154" y="0"/>
                  </a:lnTo>
                  <a:lnTo>
                    <a:pt x="94159" y="2088"/>
                  </a:lnTo>
                  <a:lnTo>
                    <a:pt x="126164" y="15705"/>
                  </a:lnTo>
                  <a:lnTo>
                    <a:pt x="174843" y="54961"/>
                  </a:lnTo>
                  <a:lnTo>
                    <a:pt x="182993" y="75085"/>
                  </a:lnTo>
                  <a:lnTo>
                    <a:pt x="185166" y="87003"/>
                  </a:lnTo>
                  <a:lnTo>
                    <a:pt x="183105" y="96118"/>
                  </a:lnTo>
                  <a:lnTo>
                    <a:pt x="178222" y="103364"/>
                  </a:lnTo>
                  <a:lnTo>
                    <a:pt x="163437" y="114535"/>
                  </a:lnTo>
                  <a:lnTo>
                    <a:pt x="145169" y="123400"/>
                  </a:lnTo>
                  <a:lnTo>
                    <a:pt x="103974" y="129378"/>
                  </a:lnTo>
                  <a:lnTo>
                    <a:pt x="53293" y="124162"/>
                  </a:lnTo>
                  <a:lnTo>
                    <a:pt x="0" y="1213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13768" y="336911"/>
              <a:ext cx="190935" cy="203816"/>
            </a:xfrm>
            <a:custGeom>
              <a:avLst/>
              <a:gdLst/>
              <a:ahLst/>
              <a:cxnLst/>
              <a:rect l="0" t="0" r="0" b="0"/>
              <a:pathLst>
                <a:path w="190935" h="203816">
                  <a:moveTo>
                    <a:pt x="145942" y="0"/>
                  </a:moveTo>
                  <a:lnTo>
                    <a:pt x="91797" y="3120"/>
                  </a:lnTo>
                  <a:lnTo>
                    <a:pt x="31317" y="19129"/>
                  </a:lnTo>
                  <a:lnTo>
                    <a:pt x="9600" y="30339"/>
                  </a:lnTo>
                  <a:lnTo>
                    <a:pt x="3574" y="37773"/>
                  </a:lnTo>
                  <a:lnTo>
                    <a:pt x="727" y="46239"/>
                  </a:lnTo>
                  <a:lnTo>
                    <a:pt x="0" y="55393"/>
                  </a:lnTo>
                  <a:lnTo>
                    <a:pt x="5363" y="61495"/>
                  </a:lnTo>
                  <a:lnTo>
                    <a:pt x="66352" y="77682"/>
                  </a:lnTo>
                  <a:lnTo>
                    <a:pt x="127228" y="94819"/>
                  </a:lnTo>
                  <a:lnTo>
                    <a:pt x="151662" y="102973"/>
                  </a:lnTo>
                  <a:lnTo>
                    <a:pt x="170321" y="114396"/>
                  </a:lnTo>
                  <a:lnTo>
                    <a:pt x="183293" y="130392"/>
                  </a:lnTo>
                  <a:lnTo>
                    <a:pt x="188390" y="139570"/>
                  </a:lnTo>
                  <a:lnTo>
                    <a:pt x="190934" y="159128"/>
                  </a:lnTo>
                  <a:lnTo>
                    <a:pt x="189975" y="169256"/>
                  </a:lnTo>
                  <a:lnTo>
                    <a:pt x="185825" y="177178"/>
                  </a:lnTo>
                  <a:lnTo>
                    <a:pt x="171856" y="189100"/>
                  </a:lnTo>
                  <a:lnTo>
                    <a:pt x="144261" y="202389"/>
                  </a:lnTo>
                  <a:lnTo>
                    <a:pt x="124138" y="203815"/>
                  </a:lnTo>
                  <a:lnTo>
                    <a:pt x="61648" y="188920"/>
                  </a:lnTo>
                  <a:lnTo>
                    <a:pt x="36348" y="178809"/>
                  </a:lnTo>
                  <a:lnTo>
                    <a:pt x="1960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833409" y="182105"/>
              <a:ext cx="211194" cy="217978"/>
            </a:xfrm>
            <a:custGeom>
              <a:avLst/>
              <a:gdLst/>
              <a:ahLst/>
              <a:cxnLst/>
              <a:rect l="0" t="0" r="0" b="0"/>
              <a:pathLst>
                <a:path w="211194" h="217978">
                  <a:moveTo>
                    <a:pt x="0" y="17936"/>
                  </a:moveTo>
                  <a:lnTo>
                    <a:pt x="11179" y="6758"/>
                  </a:lnTo>
                  <a:lnTo>
                    <a:pt x="29145" y="1269"/>
                  </a:lnTo>
                  <a:lnTo>
                    <a:pt x="52728" y="0"/>
                  </a:lnTo>
                  <a:lnTo>
                    <a:pt x="105995" y="5598"/>
                  </a:lnTo>
                  <a:lnTo>
                    <a:pt x="155988" y="12639"/>
                  </a:lnTo>
                  <a:lnTo>
                    <a:pt x="188938" y="27545"/>
                  </a:lnTo>
                  <a:lnTo>
                    <a:pt x="204076" y="43264"/>
                  </a:lnTo>
                  <a:lnTo>
                    <a:pt x="209750" y="52369"/>
                  </a:lnTo>
                  <a:lnTo>
                    <a:pt x="211193" y="60778"/>
                  </a:lnTo>
                  <a:lnTo>
                    <a:pt x="209815" y="68724"/>
                  </a:lnTo>
                  <a:lnTo>
                    <a:pt x="206557" y="76361"/>
                  </a:lnTo>
                  <a:lnTo>
                    <a:pt x="199706" y="81453"/>
                  </a:lnTo>
                  <a:lnTo>
                    <a:pt x="141997" y="95884"/>
                  </a:lnTo>
                  <a:lnTo>
                    <a:pt x="96939" y="117734"/>
                  </a:lnTo>
                  <a:lnTo>
                    <a:pt x="79739" y="130921"/>
                  </a:lnTo>
                  <a:lnTo>
                    <a:pt x="70535" y="150820"/>
                  </a:lnTo>
                  <a:lnTo>
                    <a:pt x="67614" y="174092"/>
                  </a:lnTo>
                  <a:lnTo>
                    <a:pt x="73700" y="217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49223" y="50536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176420" y="865490"/>
            <a:ext cx="1382169" cy="605291"/>
            <a:chOff x="1176420" y="865490"/>
            <a:chExt cx="1382169" cy="605291"/>
          </a:xfrm>
        </p:grpSpPr>
        <p:sp>
          <p:nvSpPr>
            <p:cNvPr id="41" name="Freeform 40"/>
            <p:cNvSpPr/>
            <p:nvPr/>
          </p:nvSpPr>
          <p:spPr>
            <a:xfrm>
              <a:off x="1176420" y="865490"/>
              <a:ext cx="385098" cy="446461"/>
            </a:xfrm>
            <a:custGeom>
              <a:avLst/>
              <a:gdLst/>
              <a:ahLst/>
              <a:cxnLst/>
              <a:rect l="0" t="0" r="0" b="0"/>
              <a:pathLst>
                <a:path w="385098" h="446461">
                  <a:moveTo>
                    <a:pt x="255455" y="39960"/>
                  </a:moveTo>
                  <a:lnTo>
                    <a:pt x="237474" y="24319"/>
                  </a:lnTo>
                  <a:lnTo>
                    <a:pt x="191303" y="5116"/>
                  </a:lnTo>
                  <a:lnTo>
                    <a:pt x="154819" y="0"/>
                  </a:lnTo>
                  <a:lnTo>
                    <a:pt x="108974" y="6677"/>
                  </a:lnTo>
                  <a:lnTo>
                    <a:pt x="77913" y="17100"/>
                  </a:lnTo>
                  <a:lnTo>
                    <a:pt x="32929" y="53255"/>
                  </a:lnTo>
                  <a:lnTo>
                    <a:pt x="13527" y="82894"/>
                  </a:lnTo>
                  <a:lnTo>
                    <a:pt x="369" y="113903"/>
                  </a:lnTo>
                  <a:lnTo>
                    <a:pt x="0" y="124350"/>
                  </a:lnTo>
                  <a:lnTo>
                    <a:pt x="5829" y="145317"/>
                  </a:lnTo>
                  <a:lnTo>
                    <a:pt x="22265" y="176852"/>
                  </a:lnTo>
                  <a:lnTo>
                    <a:pt x="30975" y="183864"/>
                  </a:lnTo>
                  <a:lnTo>
                    <a:pt x="53131" y="191655"/>
                  </a:lnTo>
                  <a:lnTo>
                    <a:pt x="106652" y="196657"/>
                  </a:lnTo>
                  <a:lnTo>
                    <a:pt x="155343" y="197523"/>
                  </a:lnTo>
                  <a:lnTo>
                    <a:pt x="217959" y="200935"/>
                  </a:lnTo>
                  <a:lnTo>
                    <a:pt x="264816" y="212528"/>
                  </a:lnTo>
                  <a:lnTo>
                    <a:pt x="319987" y="242101"/>
                  </a:lnTo>
                  <a:lnTo>
                    <a:pt x="359995" y="272326"/>
                  </a:lnTo>
                  <a:lnTo>
                    <a:pt x="373277" y="287123"/>
                  </a:lnTo>
                  <a:lnTo>
                    <a:pt x="383080" y="305398"/>
                  </a:lnTo>
                  <a:lnTo>
                    <a:pt x="385097" y="331458"/>
                  </a:lnTo>
                  <a:lnTo>
                    <a:pt x="380924" y="360198"/>
                  </a:lnTo>
                  <a:lnTo>
                    <a:pt x="365421" y="394938"/>
                  </a:lnTo>
                  <a:lnTo>
                    <a:pt x="344840" y="420570"/>
                  </a:lnTo>
                  <a:lnTo>
                    <a:pt x="326767" y="435678"/>
                  </a:lnTo>
                  <a:lnTo>
                    <a:pt x="303917" y="443952"/>
                  </a:lnTo>
                  <a:lnTo>
                    <a:pt x="279333" y="446460"/>
                  </a:lnTo>
                  <a:lnTo>
                    <a:pt x="256709" y="443675"/>
                  </a:lnTo>
                  <a:lnTo>
                    <a:pt x="238075" y="435418"/>
                  </a:lnTo>
                  <a:lnTo>
                    <a:pt x="175940" y="397523"/>
                  </a:lnTo>
                  <a:lnTo>
                    <a:pt x="139642" y="366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28137" y="905450"/>
              <a:ext cx="19594" cy="389556"/>
            </a:xfrm>
            <a:custGeom>
              <a:avLst/>
              <a:gdLst/>
              <a:ahLst/>
              <a:cxnLst/>
              <a:rect l="0" t="0" r="0" b="0"/>
              <a:pathLst>
                <a:path w="19594" h="389556">
                  <a:moveTo>
                    <a:pt x="9065" y="0"/>
                  </a:moveTo>
                  <a:lnTo>
                    <a:pt x="0" y="58617"/>
                  </a:lnTo>
                  <a:lnTo>
                    <a:pt x="7062" y="121453"/>
                  </a:lnTo>
                  <a:lnTo>
                    <a:pt x="8471" y="173247"/>
                  </a:lnTo>
                  <a:lnTo>
                    <a:pt x="12008" y="229927"/>
                  </a:lnTo>
                  <a:lnTo>
                    <a:pt x="17346" y="280646"/>
                  </a:lnTo>
                  <a:lnTo>
                    <a:pt x="18927" y="328430"/>
                  </a:lnTo>
                  <a:lnTo>
                    <a:pt x="19593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21388" y="1084435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199464" y="3119"/>
                  </a:lnTo>
                  <a:lnTo>
                    <a:pt x="138918" y="17958"/>
                  </a:lnTo>
                  <a:lnTo>
                    <a:pt x="80820" y="28547"/>
                  </a:lnTo>
                  <a:lnTo>
                    <a:pt x="24543" y="365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61501" y="1102288"/>
              <a:ext cx="160543" cy="182189"/>
            </a:xfrm>
            <a:custGeom>
              <a:avLst/>
              <a:gdLst/>
              <a:ahLst/>
              <a:cxnLst/>
              <a:rect l="0" t="0" r="0" b="0"/>
              <a:pathLst>
                <a:path w="160543" h="182189">
                  <a:moveTo>
                    <a:pt x="2043" y="87432"/>
                  </a:moveTo>
                  <a:lnTo>
                    <a:pt x="50973" y="87432"/>
                  </a:lnTo>
                  <a:lnTo>
                    <a:pt x="104515" y="81843"/>
                  </a:lnTo>
                  <a:lnTo>
                    <a:pt x="138080" y="67188"/>
                  </a:lnTo>
                  <a:lnTo>
                    <a:pt x="153361" y="51528"/>
                  </a:lnTo>
                  <a:lnTo>
                    <a:pt x="159073" y="42439"/>
                  </a:lnTo>
                  <a:lnTo>
                    <a:pt x="160542" y="34040"/>
                  </a:lnTo>
                  <a:lnTo>
                    <a:pt x="159182" y="26101"/>
                  </a:lnTo>
                  <a:lnTo>
                    <a:pt x="155935" y="18469"/>
                  </a:lnTo>
                  <a:lnTo>
                    <a:pt x="142969" y="6869"/>
                  </a:lnTo>
                  <a:lnTo>
                    <a:pt x="134598" y="2137"/>
                  </a:lnTo>
                  <a:lnTo>
                    <a:pt x="109699" y="0"/>
                  </a:lnTo>
                  <a:lnTo>
                    <a:pt x="82645" y="4120"/>
                  </a:lnTo>
                  <a:lnTo>
                    <a:pt x="54261" y="19593"/>
                  </a:lnTo>
                  <a:lnTo>
                    <a:pt x="23709" y="48902"/>
                  </a:lnTo>
                  <a:lnTo>
                    <a:pt x="5343" y="77965"/>
                  </a:lnTo>
                  <a:lnTo>
                    <a:pt x="733" y="88140"/>
                  </a:lnTo>
                  <a:lnTo>
                    <a:pt x="0" y="98432"/>
                  </a:lnTo>
                  <a:lnTo>
                    <a:pt x="16043" y="150665"/>
                  </a:lnTo>
                  <a:lnTo>
                    <a:pt x="29322" y="165448"/>
                  </a:lnTo>
                  <a:lnTo>
                    <a:pt x="37776" y="171028"/>
                  </a:lnTo>
                  <a:lnTo>
                    <a:pt x="72032" y="178882"/>
                  </a:lnTo>
                  <a:lnTo>
                    <a:pt x="107328" y="1821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95171" y="1121119"/>
              <a:ext cx="150466" cy="349662"/>
            </a:xfrm>
            <a:custGeom>
              <a:avLst/>
              <a:gdLst/>
              <a:ahLst/>
              <a:cxnLst/>
              <a:rect l="0" t="0" r="0" b="0"/>
              <a:pathLst>
                <a:path w="150466" h="349662">
                  <a:moveTo>
                    <a:pt x="0" y="131772"/>
                  </a:moveTo>
                  <a:lnTo>
                    <a:pt x="17958" y="192882"/>
                  </a:lnTo>
                  <a:lnTo>
                    <a:pt x="35149" y="252903"/>
                  </a:lnTo>
                  <a:lnTo>
                    <a:pt x="47973" y="314840"/>
                  </a:lnTo>
                  <a:lnTo>
                    <a:pt x="50089" y="349661"/>
                  </a:lnTo>
                  <a:lnTo>
                    <a:pt x="48600" y="348391"/>
                  </a:lnTo>
                  <a:lnTo>
                    <a:pt x="44997" y="334502"/>
                  </a:lnTo>
                  <a:lnTo>
                    <a:pt x="39564" y="284338"/>
                  </a:lnTo>
                  <a:lnTo>
                    <a:pt x="27572" y="224039"/>
                  </a:lnTo>
                  <a:lnTo>
                    <a:pt x="22987" y="175618"/>
                  </a:lnTo>
                  <a:lnTo>
                    <a:pt x="15372" y="114090"/>
                  </a:lnTo>
                  <a:lnTo>
                    <a:pt x="22707" y="53063"/>
                  </a:lnTo>
                  <a:lnTo>
                    <a:pt x="29979" y="30110"/>
                  </a:lnTo>
                  <a:lnTo>
                    <a:pt x="41010" y="12109"/>
                  </a:lnTo>
                  <a:lnTo>
                    <a:pt x="49566" y="6373"/>
                  </a:lnTo>
                  <a:lnTo>
                    <a:pt x="71552" y="0"/>
                  </a:lnTo>
                  <a:lnTo>
                    <a:pt x="93802" y="3406"/>
                  </a:lnTo>
                  <a:lnTo>
                    <a:pt x="114219" y="13889"/>
                  </a:lnTo>
                  <a:lnTo>
                    <a:pt x="131092" y="30247"/>
                  </a:lnTo>
                  <a:lnTo>
                    <a:pt x="148156" y="64775"/>
                  </a:lnTo>
                  <a:lnTo>
                    <a:pt x="150465" y="91077"/>
                  </a:lnTo>
                  <a:lnTo>
                    <a:pt x="149443" y="104642"/>
                  </a:lnTo>
                  <a:lnTo>
                    <a:pt x="144082" y="113685"/>
                  </a:lnTo>
                  <a:lnTo>
                    <a:pt x="135829" y="119714"/>
                  </a:lnTo>
                  <a:lnTo>
                    <a:pt x="114180" y="126413"/>
                  </a:lnTo>
                  <a:lnTo>
                    <a:pt x="63171" y="1317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314655" y="1089476"/>
              <a:ext cx="243934" cy="250818"/>
            </a:xfrm>
            <a:custGeom>
              <a:avLst/>
              <a:gdLst/>
              <a:ahLst/>
              <a:cxnLst/>
              <a:rect l="0" t="0" r="0" b="0"/>
              <a:pathLst>
                <a:path w="243934" h="250818">
                  <a:moveTo>
                    <a:pt x="212184" y="26544"/>
                  </a:moveTo>
                  <a:lnTo>
                    <a:pt x="195416" y="15366"/>
                  </a:lnTo>
                  <a:lnTo>
                    <a:pt x="143838" y="6269"/>
                  </a:lnTo>
                  <a:lnTo>
                    <a:pt x="107315" y="0"/>
                  </a:lnTo>
                  <a:lnTo>
                    <a:pt x="45400" y="10123"/>
                  </a:lnTo>
                  <a:lnTo>
                    <a:pt x="18227" y="25448"/>
                  </a:lnTo>
                  <a:lnTo>
                    <a:pt x="5878" y="41265"/>
                  </a:lnTo>
                  <a:lnTo>
                    <a:pt x="947" y="50396"/>
                  </a:lnTo>
                  <a:lnTo>
                    <a:pt x="0" y="59993"/>
                  </a:lnTo>
                  <a:lnTo>
                    <a:pt x="5186" y="80015"/>
                  </a:lnTo>
                  <a:lnTo>
                    <a:pt x="21260" y="105428"/>
                  </a:lnTo>
                  <a:lnTo>
                    <a:pt x="40371" y="114246"/>
                  </a:lnTo>
                  <a:lnTo>
                    <a:pt x="63293" y="116996"/>
                  </a:lnTo>
                  <a:lnTo>
                    <a:pt x="106604" y="115468"/>
                  </a:lnTo>
                  <a:lnTo>
                    <a:pt x="159503" y="130108"/>
                  </a:lnTo>
                  <a:lnTo>
                    <a:pt x="221539" y="167389"/>
                  </a:lnTo>
                  <a:lnTo>
                    <a:pt x="238179" y="181169"/>
                  </a:lnTo>
                  <a:lnTo>
                    <a:pt x="242382" y="189289"/>
                  </a:lnTo>
                  <a:lnTo>
                    <a:pt x="243933" y="207670"/>
                  </a:lnTo>
                  <a:lnTo>
                    <a:pt x="237603" y="224418"/>
                  </a:lnTo>
                  <a:lnTo>
                    <a:pt x="232639" y="232159"/>
                  </a:lnTo>
                  <a:lnTo>
                    <a:pt x="217766" y="243881"/>
                  </a:lnTo>
                  <a:lnTo>
                    <a:pt x="208886" y="248644"/>
                  </a:lnTo>
                  <a:lnTo>
                    <a:pt x="183422" y="250817"/>
                  </a:lnTo>
                  <a:lnTo>
                    <a:pt x="154947" y="246714"/>
                  </a:lnTo>
                  <a:lnTo>
                    <a:pt x="97152" y="218520"/>
                  </a:lnTo>
                  <a:lnTo>
                    <a:pt x="43728" y="184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126549" y="738659"/>
            <a:ext cx="4285099" cy="766917"/>
            <a:chOff x="1126549" y="738659"/>
            <a:chExt cx="4285099" cy="766917"/>
          </a:xfrm>
        </p:grpSpPr>
        <p:sp>
          <p:nvSpPr>
            <p:cNvPr id="48" name="Freeform 47"/>
            <p:cNvSpPr/>
            <p:nvPr/>
          </p:nvSpPr>
          <p:spPr>
            <a:xfrm>
              <a:off x="4187064" y="738659"/>
              <a:ext cx="298077" cy="425465"/>
            </a:xfrm>
            <a:custGeom>
              <a:avLst/>
              <a:gdLst/>
              <a:ahLst/>
              <a:cxnLst/>
              <a:rect l="0" t="0" r="0" b="0"/>
              <a:pathLst>
                <a:path w="298077" h="425465">
                  <a:moveTo>
                    <a:pt x="298076" y="61506"/>
                  </a:moveTo>
                  <a:lnTo>
                    <a:pt x="286897" y="44739"/>
                  </a:lnTo>
                  <a:lnTo>
                    <a:pt x="272051" y="33387"/>
                  </a:lnTo>
                  <a:lnTo>
                    <a:pt x="222552" y="6764"/>
                  </a:lnTo>
                  <a:lnTo>
                    <a:pt x="167561" y="0"/>
                  </a:lnTo>
                  <a:lnTo>
                    <a:pt x="137124" y="1415"/>
                  </a:lnTo>
                  <a:lnTo>
                    <a:pt x="101427" y="15366"/>
                  </a:lnTo>
                  <a:lnTo>
                    <a:pt x="75513" y="35487"/>
                  </a:lnTo>
                  <a:lnTo>
                    <a:pt x="31533" y="94750"/>
                  </a:lnTo>
                  <a:lnTo>
                    <a:pt x="6433" y="149875"/>
                  </a:lnTo>
                  <a:lnTo>
                    <a:pt x="0" y="182670"/>
                  </a:lnTo>
                  <a:lnTo>
                    <a:pt x="1787" y="234017"/>
                  </a:lnTo>
                  <a:lnTo>
                    <a:pt x="5176" y="285106"/>
                  </a:lnTo>
                  <a:lnTo>
                    <a:pt x="26096" y="344883"/>
                  </a:lnTo>
                  <a:lnTo>
                    <a:pt x="52759" y="390573"/>
                  </a:lnTo>
                  <a:lnTo>
                    <a:pt x="84749" y="414681"/>
                  </a:lnTo>
                  <a:lnTo>
                    <a:pt x="123863" y="425464"/>
                  </a:lnTo>
                  <a:lnTo>
                    <a:pt x="159500" y="423069"/>
                  </a:lnTo>
                  <a:lnTo>
                    <a:pt x="210504" y="408496"/>
                  </a:lnTo>
                  <a:lnTo>
                    <a:pt x="234905" y="3984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521664" y="1063378"/>
              <a:ext cx="163518" cy="130552"/>
            </a:xfrm>
            <a:custGeom>
              <a:avLst/>
              <a:gdLst/>
              <a:ahLst/>
              <a:cxnLst/>
              <a:rect l="0" t="0" r="0" b="0"/>
              <a:pathLst>
                <a:path w="163518" h="130552">
                  <a:moveTo>
                    <a:pt x="5589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0149" y="83312"/>
                  </a:lnTo>
                  <a:lnTo>
                    <a:pt x="31117" y="115542"/>
                  </a:lnTo>
                  <a:lnTo>
                    <a:pt x="52810" y="127391"/>
                  </a:lnTo>
                  <a:lnTo>
                    <a:pt x="65146" y="130551"/>
                  </a:lnTo>
                  <a:lnTo>
                    <a:pt x="91331" y="127822"/>
                  </a:lnTo>
                  <a:lnTo>
                    <a:pt x="104864" y="123819"/>
                  </a:lnTo>
                  <a:lnTo>
                    <a:pt x="123021" y="110013"/>
                  </a:lnTo>
                  <a:lnTo>
                    <a:pt x="139820" y="82509"/>
                  </a:lnTo>
                  <a:lnTo>
                    <a:pt x="160166" y="24025"/>
                  </a:lnTo>
                  <a:lnTo>
                    <a:pt x="1635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58880" y="768580"/>
              <a:ext cx="213893" cy="406271"/>
            </a:xfrm>
            <a:custGeom>
              <a:avLst/>
              <a:gdLst/>
              <a:ahLst/>
              <a:cxnLst/>
              <a:rect l="0" t="0" r="0" b="0"/>
              <a:pathLst>
                <a:path w="213893" h="406271">
                  <a:moveTo>
                    <a:pt x="0" y="0"/>
                  </a:moveTo>
                  <a:lnTo>
                    <a:pt x="0" y="54144"/>
                  </a:lnTo>
                  <a:lnTo>
                    <a:pt x="3120" y="101440"/>
                  </a:lnTo>
                  <a:lnTo>
                    <a:pt x="8334" y="156788"/>
                  </a:lnTo>
                  <a:lnTo>
                    <a:pt x="12998" y="207113"/>
                  </a:lnTo>
                  <a:lnTo>
                    <a:pt x="19465" y="266039"/>
                  </a:lnTo>
                  <a:lnTo>
                    <a:pt x="27979" y="322739"/>
                  </a:lnTo>
                  <a:lnTo>
                    <a:pt x="30874" y="378999"/>
                  </a:lnTo>
                  <a:lnTo>
                    <a:pt x="31269" y="397731"/>
                  </a:lnTo>
                  <a:lnTo>
                    <a:pt x="30323" y="383138"/>
                  </a:lnTo>
                  <a:lnTo>
                    <a:pt x="25493" y="356068"/>
                  </a:lnTo>
                  <a:lnTo>
                    <a:pt x="36142" y="305076"/>
                  </a:lnTo>
                  <a:lnTo>
                    <a:pt x="51523" y="273667"/>
                  </a:lnTo>
                  <a:lnTo>
                    <a:pt x="70473" y="258890"/>
                  </a:lnTo>
                  <a:lnTo>
                    <a:pt x="82077" y="253312"/>
                  </a:lnTo>
                  <a:lnTo>
                    <a:pt x="107449" y="250233"/>
                  </a:lnTo>
                  <a:lnTo>
                    <a:pt x="131983" y="253934"/>
                  </a:lnTo>
                  <a:lnTo>
                    <a:pt x="158949" y="269172"/>
                  </a:lnTo>
                  <a:lnTo>
                    <a:pt x="189022" y="298401"/>
                  </a:lnTo>
                  <a:lnTo>
                    <a:pt x="207305" y="327451"/>
                  </a:lnTo>
                  <a:lnTo>
                    <a:pt x="211903" y="337624"/>
                  </a:lnTo>
                  <a:lnTo>
                    <a:pt x="213892" y="358285"/>
                  </a:lnTo>
                  <a:lnTo>
                    <a:pt x="212785" y="368708"/>
                  </a:lnTo>
                  <a:lnTo>
                    <a:pt x="202196" y="386528"/>
                  </a:lnTo>
                  <a:lnTo>
                    <a:pt x="194459" y="394556"/>
                  </a:lnTo>
                  <a:lnTo>
                    <a:pt x="170265" y="403476"/>
                  </a:lnTo>
                  <a:lnTo>
                    <a:pt x="142354" y="406270"/>
                  </a:lnTo>
                  <a:lnTo>
                    <a:pt x="95840" y="401652"/>
                  </a:lnTo>
                  <a:lnTo>
                    <a:pt x="63172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16808" y="109496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979979" y="996951"/>
              <a:ext cx="137615" cy="171713"/>
            </a:xfrm>
            <a:custGeom>
              <a:avLst/>
              <a:gdLst/>
              <a:ahLst/>
              <a:cxnLst/>
              <a:rect l="0" t="0" r="0" b="0"/>
              <a:pathLst>
                <a:path w="137615" h="171713">
                  <a:moveTo>
                    <a:pt x="0" y="87484"/>
                  </a:moveTo>
                  <a:lnTo>
                    <a:pt x="42692" y="84364"/>
                  </a:lnTo>
                  <a:lnTo>
                    <a:pt x="105336" y="66153"/>
                  </a:lnTo>
                  <a:lnTo>
                    <a:pt x="115847" y="62735"/>
                  </a:lnTo>
                  <a:lnTo>
                    <a:pt x="130647" y="49578"/>
                  </a:lnTo>
                  <a:lnTo>
                    <a:pt x="136231" y="41156"/>
                  </a:lnTo>
                  <a:lnTo>
                    <a:pt x="137614" y="33202"/>
                  </a:lnTo>
                  <a:lnTo>
                    <a:pt x="136196" y="25560"/>
                  </a:lnTo>
                  <a:lnTo>
                    <a:pt x="132911" y="18125"/>
                  </a:lnTo>
                  <a:lnTo>
                    <a:pt x="119903" y="6745"/>
                  </a:lnTo>
                  <a:lnTo>
                    <a:pt x="111521" y="2072"/>
                  </a:lnTo>
                  <a:lnTo>
                    <a:pt x="92848" y="0"/>
                  </a:lnTo>
                  <a:lnTo>
                    <a:pt x="74021" y="4149"/>
                  </a:lnTo>
                  <a:lnTo>
                    <a:pt x="57855" y="13791"/>
                  </a:lnTo>
                  <a:lnTo>
                    <a:pt x="35600" y="37963"/>
                  </a:lnTo>
                  <a:lnTo>
                    <a:pt x="27521" y="60405"/>
                  </a:lnTo>
                  <a:lnTo>
                    <a:pt x="25099" y="84808"/>
                  </a:lnTo>
                  <a:lnTo>
                    <a:pt x="27923" y="107351"/>
                  </a:lnTo>
                  <a:lnTo>
                    <a:pt x="36196" y="125950"/>
                  </a:lnTo>
                  <a:lnTo>
                    <a:pt x="48843" y="142014"/>
                  </a:lnTo>
                  <a:lnTo>
                    <a:pt x="66162" y="156953"/>
                  </a:lnTo>
                  <a:lnTo>
                    <a:pt x="88677" y="165152"/>
                  </a:lnTo>
                  <a:lnTo>
                    <a:pt x="136871" y="1717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40679" y="973561"/>
              <a:ext cx="155334" cy="184574"/>
            </a:xfrm>
            <a:custGeom>
              <a:avLst/>
              <a:gdLst/>
              <a:ahLst/>
              <a:cxnLst/>
              <a:rect l="0" t="0" r="0" b="0"/>
              <a:pathLst>
                <a:path w="155334" h="184574">
                  <a:moveTo>
                    <a:pt x="97269" y="5589"/>
                  </a:moveTo>
                  <a:lnTo>
                    <a:pt x="80501" y="0"/>
                  </a:lnTo>
                  <a:lnTo>
                    <a:pt x="62910" y="375"/>
                  </a:lnTo>
                  <a:lnTo>
                    <a:pt x="23022" y="10148"/>
                  </a:lnTo>
                  <a:lnTo>
                    <a:pt x="15016" y="15647"/>
                  </a:lnTo>
                  <a:lnTo>
                    <a:pt x="3000" y="31116"/>
                  </a:lnTo>
                  <a:lnTo>
                    <a:pt x="0" y="49690"/>
                  </a:lnTo>
                  <a:lnTo>
                    <a:pt x="837" y="59556"/>
                  </a:lnTo>
                  <a:lnTo>
                    <a:pt x="4905" y="67303"/>
                  </a:lnTo>
                  <a:lnTo>
                    <a:pt x="18784" y="79031"/>
                  </a:lnTo>
                  <a:lnTo>
                    <a:pt x="74773" y="99849"/>
                  </a:lnTo>
                  <a:lnTo>
                    <a:pt x="128665" y="118997"/>
                  </a:lnTo>
                  <a:lnTo>
                    <a:pt x="149827" y="130472"/>
                  </a:lnTo>
                  <a:lnTo>
                    <a:pt x="154535" y="136807"/>
                  </a:lnTo>
                  <a:lnTo>
                    <a:pt x="155333" y="143371"/>
                  </a:lnTo>
                  <a:lnTo>
                    <a:pt x="149981" y="156902"/>
                  </a:lnTo>
                  <a:lnTo>
                    <a:pt x="139804" y="170715"/>
                  </a:lnTo>
                  <a:lnTo>
                    <a:pt x="121243" y="178414"/>
                  </a:lnTo>
                  <a:lnTo>
                    <a:pt x="60002" y="183762"/>
                  </a:lnTo>
                  <a:lnTo>
                    <a:pt x="23569" y="184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26549" y="1284476"/>
              <a:ext cx="4285099" cy="221100"/>
            </a:xfrm>
            <a:custGeom>
              <a:avLst/>
              <a:gdLst/>
              <a:ahLst/>
              <a:cxnLst/>
              <a:rect l="0" t="0" r="0" b="0"/>
              <a:pathLst>
                <a:path w="4285099" h="221100">
                  <a:moveTo>
                    <a:pt x="4285098" y="21057"/>
                  </a:moveTo>
                  <a:lnTo>
                    <a:pt x="4236167" y="21057"/>
                  </a:lnTo>
                  <a:lnTo>
                    <a:pt x="4182626" y="15468"/>
                  </a:lnTo>
                  <a:lnTo>
                    <a:pt x="4121444" y="4269"/>
                  </a:lnTo>
                  <a:lnTo>
                    <a:pt x="4071532" y="1265"/>
                  </a:lnTo>
                  <a:lnTo>
                    <a:pt x="4012152" y="250"/>
                  </a:lnTo>
                  <a:lnTo>
                    <a:pt x="3955362" y="50"/>
                  </a:lnTo>
                  <a:lnTo>
                    <a:pt x="3899084" y="10"/>
                  </a:lnTo>
                  <a:lnTo>
                    <a:pt x="3842907" y="2"/>
                  </a:lnTo>
                  <a:lnTo>
                    <a:pt x="3781161" y="1"/>
                  </a:lnTo>
                  <a:lnTo>
                    <a:pt x="3719875" y="0"/>
                  </a:lnTo>
                  <a:lnTo>
                    <a:pt x="3671008" y="0"/>
                  </a:lnTo>
                  <a:lnTo>
                    <a:pt x="3608862" y="3120"/>
                  </a:lnTo>
                  <a:lnTo>
                    <a:pt x="3546197" y="9065"/>
                  </a:lnTo>
                  <a:lnTo>
                    <a:pt x="3497366" y="10095"/>
                  </a:lnTo>
                  <a:lnTo>
                    <a:pt x="3445853" y="10400"/>
                  </a:lnTo>
                  <a:lnTo>
                    <a:pt x="3384450" y="9334"/>
                  </a:lnTo>
                  <a:lnTo>
                    <a:pt x="3324141" y="5310"/>
                  </a:lnTo>
                  <a:lnTo>
                    <a:pt x="3273514" y="8983"/>
                  </a:lnTo>
                  <a:lnTo>
                    <a:pt x="3221468" y="10071"/>
                  </a:lnTo>
                  <a:lnTo>
                    <a:pt x="3172123" y="10393"/>
                  </a:lnTo>
                  <a:lnTo>
                    <a:pt x="3124746" y="10489"/>
                  </a:lnTo>
                  <a:lnTo>
                    <a:pt x="3073664" y="10517"/>
                  </a:lnTo>
                  <a:lnTo>
                    <a:pt x="3021484" y="10525"/>
                  </a:lnTo>
                  <a:lnTo>
                    <a:pt x="2968979" y="10528"/>
                  </a:lnTo>
                  <a:lnTo>
                    <a:pt x="2919496" y="13648"/>
                  </a:lnTo>
                  <a:lnTo>
                    <a:pt x="2872079" y="18862"/>
                  </a:lnTo>
                  <a:lnTo>
                    <a:pt x="2820985" y="20407"/>
                  </a:lnTo>
                  <a:lnTo>
                    <a:pt x="2771921" y="20864"/>
                  </a:lnTo>
                  <a:lnTo>
                    <a:pt x="2724628" y="21000"/>
                  </a:lnTo>
                  <a:lnTo>
                    <a:pt x="2673571" y="21040"/>
                  </a:lnTo>
                  <a:lnTo>
                    <a:pt x="2624518" y="24172"/>
                  </a:lnTo>
                  <a:lnTo>
                    <a:pt x="2577228" y="29389"/>
                  </a:lnTo>
                  <a:lnTo>
                    <a:pt x="2514436" y="31152"/>
                  </a:lnTo>
                  <a:lnTo>
                    <a:pt x="2465582" y="31457"/>
                  </a:lnTo>
                  <a:lnTo>
                    <a:pt x="2403908" y="32730"/>
                  </a:lnTo>
                  <a:lnTo>
                    <a:pt x="2354974" y="38814"/>
                  </a:lnTo>
                  <a:lnTo>
                    <a:pt x="2292806" y="41462"/>
                  </a:lnTo>
                  <a:lnTo>
                    <a:pt x="2230136" y="41985"/>
                  </a:lnTo>
                  <a:lnTo>
                    <a:pt x="2181304" y="47665"/>
                  </a:lnTo>
                  <a:lnTo>
                    <a:pt x="2129790" y="51168"/>
                  </a:lnTo>
                  <a:lnTo>
                    <a:pt x="2067218" y="59587"/>
                  </a:lnTo>
                  <a:lnTo>
                    <a:pt x="2018128" y="62109"/>
                  </a:lnTo>
                  <a:lnTo>
                    <a:pt x="1962146" y="66081"/>
                  </a:lnTo>
                  <a:lnTo>
                    <a:pt x="1905768" y="72195"/>
                  </a:lnTo>
                  <a:lnTo>
                    <a:pt x="1855518" y="73254"/>
                  </a:lnTo>
                  <a:lnTo>
                    <a:pt x="1801777" y="80847"/>
                  </a:lnTo>
                  <a:lnTo>
                    <a:pt x="1739004" y="89372"/>
                  </a:lnTo>
                  <a:lnTo>
                    <a:pt x="1678633" y="93693"/>
                  </a:lnTo>
                  <a:lnTo>
                    <a:pt x="1627691" y="94442"/>
                  </a:lnTo>
                  <a:lnTo>
                    <a:pt x="1575553" y="95833"/>
                  </a:lnTo>
                  <a:lnTo>
                    <a:pt x="1523060" y="101965"/>
                  </a:lnTo>
                  <a:lnTo>
                    <a:pt x="1470461" y="105471"/>
                  </a:lnTo>
                  <a:lnTo>
                    <a:pt x="1417832" y="112229"/>
                  </a:lnTo>
                  <a:lnTo>
                    <a:pt x="1365193" y="115922"/>
                  </a:lnTo>
                  <a:lnTo>
                    <a:pt x="1312552" y="122735"/>
                  </a:lnTo>
                  <a:lnTo>
                    <a:pt x="1261080" y="125273"/>
                  </a:lnTo>
                  <a:lnTo>
                    <a:pt x="1213333" y="127195"/>
                  </a:lnTo>
                  <a:lnTo>
                    <a:pt x="1156942" y="133484"/>
                  </a:lnTo>
                  <a:lnTo>
                    <a:pt x="1103839" y="135867"/>
                  </a:lnTo>
                  <a:lnTo>
                    <a:pt x="1055609" y="136573"/>
                  </a:lnTo>
                  <a:lnTo>
                    <a:pt x="999075" y="137952"/>
                  </a:lnTo>
                  <a:lnTo>
                    <a:pt x="945929" y="144080"/>
                  </a:lnTo>
                  <a:lnTo>
                    <a:pt x="898857" y="147586"/>
                  </a:lnTo>
                  <a:lnTo>
                    <a:pt x="849555" y="154343"/>
                  </a:lnTo>
                  <a:lnTo>
                    <a:pt x="802451" y="156866"/>
                  </a:lnTo>
                  <a:lnTo>
                    <a:pt x="747420" y="157613"/>
                  </a:lnTo>
                  <a:lnTo>
                    <a:pt x="685718" y="160985"/>
                  </a:lnTo>
                  <a:lnTo>
                    <a:pt x="622881" y="166980"/>
                  </a:lnTo>
                  <a:lnTo>
                    <a:pt x="562549" y="168165"/>
                  </a:lnTo>
                  <a:lnTo>
                    <a:pt x="502451" y="171518"/>
                  </a:lnTo>
                  <a:lnTo>
                    <a:pt x="451861" y="176772"/>
                  </a:lnTo>
                  <a:lnTo>
                    <a:pt x="399827" y="181449"/>
                  </a:lnTo>
                  <a:lnTo>
                    <a:pt x="344245" y="187124"/>
                  </a:lnTo>
                  <a:lnTo>
                    <a:pt x="289562" y="191925"/>
                  </a:lnTo>
                  <a:lnTo>
                    <a:pt x="229163" y="198438"/>
                  </a:lnTo>
                  <a:lnTo>
                    <a:pt x="178238" y="206961"/>
                  </a:lnTo>
                  <a:lnTo>
                    <a:pt x="117399" y="212977"/>
                  </a:lnTo>
                  <a:lnTo>
                    <a:pt x="54385" y="21949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3392262" y="694880"/>
            <a:ext cx="129466" cy="4695711"/>
          </a:xfrm>
          <a:custGeom>
            <a:avLst/>
            <a:gdLst/>
            <a:ahLst/>
            <a:cxnLst/>
            <a:rect l="0" t="0" r="0" b="0"/>
            <a:pathLst>
              <a:path w="129466" h="4695711">
                <a:moveTo>
                  <a:pt x="92670" y="0"/>
                </a:moveTo>
                <a:lnTo>
                  <a:pt x="95790" y="42692"/>
                </a:lnTo>
                <a:lnTo>
                  <a:pt x="109459" y="103238"/>
                </a:lnTo>
                <a:lnTo>
                  <a:pt x="116004" y="158217"/>
                </a:lnTo>
                <a:lnTo>
                  <a:pt x="122626" y="214137"/>
                </a:lnTo>
                <a:lnTo>
                  <a:pt x="118827" y="275944"/>
                </a:lnTo>
                <a:lnTo>
                  <a:pt x="120673" y="301627"/>
                </a:lnTo>
                <a:lnTo>
                  <a:pt x="114873" y="363071"/>
                </a:lnTo>
                <a:lnTo>
                  <a:pt x="113954" y="425181"/>
                </a:lnTo>
                <a:lnTo>
                  <a:pt x="113772" y="483723"/>
                </a:lnTo>
                <a:lnTo>
                  <a:pt x="113736" y="545936"/>
                </a:lnTo>
                <a:lnTo>
                  <a:pt x="113729" y="607315"/>
                </a:lnTo>
                <a:lnTo>
                  <a:pt x="113728" y="656197"/>
                </a:lnTo>
                <a:lnTo>
                  <a:pt x="113727" y="715229"/>
                </a:lnTo>
                <a:lnTo>
                  <a:pt x="108138" y="777539"/>
                </a:lnTo>
                <a:lnTo>
                  <a:pt x="110240" y="830532"/>
                </a:lnTo>
                <a:lnTo>
                  <a:pt x="108056" y="881727"/>
                </a:lnTo>
                <a:lnTo>
                  <a:pt x="110037" y="905436"/>
                </a:lnTo>
                <a:lnTo>
                  <a:pt x="104896" y="961903"/>
                </a:lnTo>
                <a:lnTo>
                  <a:pt x="103702" y="1011865"/>
                </a:lnTo>
                <a:lnTo>
                  <a:pt x="103348" y="1060594"/>
                </a:lnTo>
                <a:lnTo>
                  <a:pt x="103243" y="1107787"/>
                </a:lnTo>
                <a:lnTo>
                  <a:pt x="103207" y="1170547"/>
                </a:lnTo>
                <a:lnTo>
                  <a:pt x="103200" y="1229174"/>
                </a:lnTo>
                <a:lnTo>
                  <a:pt x="103199" y="1277580"/>
                </a:lnTo>
                <a:lnTo>
                  <a:pt x="106319" y="1336450"/>
                </a:lnTo>
                <a:lnTo>
                  <a:pt x="111532" y="1385274"/>
                </a:lnTo>
                <a:lnTo>
                  <a:pt x="116197" y="1437955"/>
                </a:lnTo>
                <a:lnTo>
                  <a:pt x="122664" y="1497678"/>
                </a:lnTo>
                <a:lnTo>
                  <a:pt x="123941" y="1554535"/>
                </a:lnTo>
                <a:lnTo>
                  <a:pt x="121074" y="1610826"/>
                </a:lnTo>
                <a:lnTo>
                  <a:pt x="115179" y="1667006"/>
                </a:lnTo>
                <a:lnTo>
                  <a:pt x="121249" y="1724333"/>
                </a:lnTo>
                <a:lnTo>
                  <a:pt x="123662" y="1787649"/>
                </a:lnTo>
                <a:lnTo>
                  <a:pt x="124138" y="1845563"/>
                </a:lnTo>
                <a:lnTo>
                  <a:pt x="125402" y="1903233"/>
                </a:lnTo>
                <a:lnTo>
                  <a:pt x="129465" y="1966617"/>
                </a:lnTo>
                <a:lnTo>
                  <a:pt x="125799" y="2013408"/>
                </a:lnTo>
                <a:lnTo>
                  <a:pt x="124560" y="2076031"/>
                </a:lnTo>
                <a:lnTo>
                  <a:pt x="123146" y="2133461"/>
                </a:lnTo>
                <a:lnTo>
                  <a:pt x="112815" y="2192985"/>
                </a:lnTo>
                <a:lnTo>
                  <a:pt x="105098" y="2255133"/>
                </a:lnTo>
                <a:lnTo>
                  <a:pt x="103574" y="2312469"/>
                </a:lnTo>
                <a:lnTo>
                  <a:pt x="103273" y="2368855"/>
                </a:lnTo>
                <a:lnTo>
                  <a:pt x="103214" y="2425053"/>
                </a:lnTo>
                <a:lnTo>
                  <a:pt x="103202" y="2482384"/>
                </a:lnTo>
                <a:lnTo>
                  <a:pt x="100080" y="2545701"/>
                </a:lnTo>
                <a:lnTo>
                  <a:pt x="94134" y="2603615"/>
                </a:lnTo>
                <a:lnTo>
                  <a:pt x="91789" y="2661285"/>
                </a:lnTo>
                <a:lnTo>
                  <a:pt x="84394" y="2724669"/>
                </a:lnTo>
                <a:lnTo>
                  <a:pt x="82587" y="2782596"/>
                </a:lnTo>
                <a:lnTo>
                  <a:pt x="82230" y="2840269"/>
                </a:lnTo>
                <a:lnTo>
                  <a:pt x="79040" y="2903653"/>
                </a:lnTo>
                <a:lnTo>
                  <a:pt x="73814" y="2950444"/>
                </a:lnTo>
                <a:lnTo>
                  <a:pt x="66459" y="3013067"/>
                </a:lnTo>
                <a:lnTo>
                  <a:pt x="62677" y="3061891"/>
                </a:lnTo>
                <a:lnTo>
                  <a:pt x="61557" y="3113403"/>
                </a:lnTo>
                <a:lnTo>
                  <a:pt x="55636" y="3165710"/>
                </a:lnTo>
                <a:lnTo>
                  <a:pt x="52061" y="3218253"/>
                </a:lnTo>
                <a:lnTo>
                  <a:pt x="51002" y="3270866"/>
                </a:lnTo>
                <a:lnTo>
                  <a:pt x="50689" y="3323500"/>
                </a:lnTo>
                <a:lnTo>
                  <a:pt x="50596" y="3376140"/>
                </a:lnTo>
                <a:lnTo>
                  <a:pt x="49394" y="3436753"/>
                </a:lnTo>
                <a:lnTo>
                  <a:pt x="41492" y="3500252"/>
                </a:lnTo>
                <a:lnTo>
                  <a:pt x="40317" y="3556546"/>
                </a:lnTo>
                <a:lnTo>
                  <a:pt x="40113" y="3605718"/>
                </a:lnTo>
                <a:lnTo>
                  <a:pt x="40053" y="3656162"/>
                </a:lnTo>
                <a:lnTo>
                  <a:pt x="36913" y="3718841"/>
                </a:lnTo>
                <a:lnTo>
                  <a:pt x="30964" y="3781611"/>
                </a:lnTo>
                <a:lnTo>
                  <a:pt x="29933" y="3830461"/>
                </a:lnTo>
                <a:lnTo>
                  <a:pt x="28415" y="3890964"/>
                </a:lnTo>
                <a:lnTo>
                  <a:pt x="21183" y="3947976"/>
                </a:lnTo>
                <a:lnTo>
                  <a:pt x="19408" y="4004297"/>
                </a:lnTo>
                <a:lnTo>
                  <a:pt x="19057" y="4067718"/>
                </a:lnTo>
                <a:lnTo>
                  <a:pt x="18988" y="4126520"/>
                </a:lnTo>
                <a:lnTo>
                  <a:pt x="13385" y="4183195"/>
                </a:lnTo>
                <a:lnTo>
                  <a:pt x="9419" y="4239450"/>
                </a:lnTo>
                <a:lnTo>
                  <a:pt x="5516" y="4295623"/>
                </a:lnTo>
                <a:lnTo>
                  <a:pt x="2462" y="4322531"/>
                </a:lnTo>
                <a:lnTo>
                  <a:pt x="7424" y="4384828"/>
                </a:lnTo>
                <a:lnTo>
                  <a:pt x="1006" y="4448211"/>
                </a:lnTo>
                <a:lnTo>
                  <a:pt x="0" y="4499675"/>
                </a:lnTo>
                <a:lnTo>
                  <a:pt x="5421" y="4551968"/>
                </a:lnTo>
                <a:lnTo>
                  <a:pt x="7547" y="4603337"/>
                </a:lnTo>
                <a:lnTo>
                  <a:pt x="11385" y="4660090"/>
                </a:lnTo>
                <a:lnTo>
                  <a:pt x="18971" y="469571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2326798" y="1537160"/>
            <a:ext cx="21057" cy="221100"/>
          </a:xfrm>
          <a:custGeom>
            <a:avLst/>
            <a:gdLst/>
            <a:ahLst/>
            <a:cxnLst/>
            <a:rect l="0" t="0" r="0" b="0"/>
            <a:pathLst>
              <a:path w="21057" h="221100">
                <a:moveTo>
                  <a:pt x="0" y="0"/>
                </a:moveTo>
                <a:lnTo>
                  <a:pt x="7235" y="27556"/>
                </a:lnTo>
                <a:lnTo>
                  <a:pt x="9878" y="83779"/>
                </a:lnTo>
                <a:lnTo>
                  <a:pt x="10400" y="140291"/>
                </a:lnTo>
                <a:lnTo>
                  <a:pt x="11673" y="193005"/>
                </a:lnTo>
                <a:lnTo>
                  <a:pt x="21056" y="2210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4569367" y="1463461"/>
            <a:ext cx="21059" cy="200042"/>
          </a:xfrm>
          <a:custGeom>
            <a:avLst/>
            <a:gdLst/>
            <a:ahLst/>
            <a:cxnLst/>
            <a:rect l="0" t="0" r="0" b="0"/>
            <a:pathLst>
              <a:path w="21059" h="200042">
                <a:moveTo>
                  <a:pt x="0" y="0"/>
                </a:moveTo>
                <a:lnTo>
                  <a:pt x="0" y="57264"/>
                </a:lnTo>
                <a:lnTo>
                  <a:pt x="5590" y="118156"/>
                </a:lnTo>
                <a:lnTo>
                  <a:pt x="18212" y="180000"/>
                </a:lnTo>
                <a:lnTo>
                  <a:pt x="21058" y="2000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2319887" y="1975356"/>
            <a:ext cx="314529" cy="3573163"/>
            <a:chOff x="2319887" y="1975356"/>
            <a:chExt cx="314529" cy="3573163"/>
          </a:xfrm>
        </p:grpSpPr>
        <p:sp>
          <p:nvSpPr>
            <p:cNvPr id="59" name="Freeform 58"/>
            <p:cNvSpPr/>
            <p:nvPr/>
          </p:nvSpPr>
          <p:spPr>
            <a:xfrm>
              <a:off x="2319887" y="1975356"/>
              <a:ext cx="217481" cy="250399"/>
            </a:xfrm>
            <a:custGeom>
              <a:avLst/>
              <a:gdLst/>
              <a:ahLst/>
              <a:cxnLst/>
              <a:rect l="0" t="0" r="0" b="0"/>
              <a:pathLst>
                <a:path w="217481" h="250399">
                  <a:moveTo>
                    <a:pt x="49024" y="4001"/>
                  </a:moveTo>
                  <a:lnTo>
                    <a:pt x="33383" y="21982"/>
                  </a:lnTo>
                  <a:lnTo>
                    <a:pt x="8591" y="62564"/>
                  </a:lnTo>
                  <a:lnTo>
                    <a:pt x="4522" y="62930"/>
                  </a:lnTo>
                  <a:lnTo>
                    <a:pt x="1808" y="58495"/>
                  </a:lnTo>
                  <a:lnTo>
                    <a:pt x="0" y="50859"/>
                  </a:lnTo>
                  <a:lnTo>
                    <a:pt x="1133" y="43429"/>
                  </a:lnTo>
                  <a:lnTo>
                    <a:pt x="8632" y="28933"/>
                  </a:lnTo>
                  <a:lnTo>
                    <a:pt x="22883" y="17812"/>
                  </a:lnTo>
                  <a:lnTo>
                    <a:pt x="60628" y="1140"/>
                  </a:lnTo>
                  <a:lnTo>
                    <a:pt x="81088" y="0"/>
                  </a:lnTo>
                  <a:lnTo>
                    <a:pt x="100710" y="4563"/>
                  </a:lnTo>
                  <a:lnTo>
                    <a:pt x="132370" y="26555"/>
                  </a:lnTo>
                  <a:lnTo>
                    <a:pt x="145728" y="40931"/>
                  </a:lnTo>
                  <a:lnTo>
                    <a:pt x="155565" y="59019"/>
                  </a:lnTo>
                  <a:lnTo>
                    <a:pt x="157597" y="81876"/>
                  </a:lnTo>
                  <a:lnTo>
                    <a:pt x="154959" y="134677"/>
                  </a:lnTo>
                  <a:lnTo>
                    <a:pt x="148913" y="170622"/>
                  </a:lnTo>
                  <a:lnTo>
                    <a:pt x="121551" y="224858"/>
                  </a:lnTo>
                  <a:lnTo>
                    <a:pt x="114923" y="235467"/>
                  </a:lnTo>
                  <a:lnTo>
                    <a:pt x="105825" y="242540"/>
                  </a:lnTo>
                  <a:lnTo>
                    <a:pt x="83238" y="250398"/>
                  </a:lnTo>
                  <a:lnTo>
                    <a:pt x="74173" y="248984"/>
                  </a:lnTo>
                  <a:lnTo>
                    <a:pt x="66960" y="244532"/>
                  </a:lnTo>
                  <a:lnTo>
                    <a:pt x="55826" y="230227"/>
                  </a:lnTo>
                  <a:lnTo>
                    <a:pt x="46978" y="212170"/>
                  </a:lnTo>
                  <a:lnTo>
                    <a:pt x="47660" y="204782"/>
                  </a:lnTo>
                  <a:lnTo>
                    <a:pt x="51625" y="198686"/>
                  </a:lnTo>
                  <a:lnTo>
                    <a:pt x="57777" y="193453"/>
                  </a:lnTo>
                  <a:lnTo>
                    <a:pt x="77091" y="187638"/>
                  </a:lnTo>
                  <a:lnTo>
                    <a:pt x="88792" y="186087"/>
                  </a:lnTo>
                  <a:lnTo>
                    <a:pt x="111153" y="190603"/>
                  </a:lnTo>
                  <a:lnTo>
                    <a:pt x="164701" y="210678"/>
                  </a:lnTo>
                  <a:lnTo>
                    <a:pt x="217480" y="225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61744" y="2389969"/>
              <a:ext cx="151517" cy="245100"/>
            </a:xfrm>
            <a:custGeom>
              <a:avLst/>
              <a:gdLst/>
              <a:ahLst/>
              <a:cxnLst/>
              <a:rect l="0" t="0" r="0" b="0"/>
              <a:pathLst>
                <a:path w="151517" h="245100">
                  <a:moveTo>
                    <a:pt x="70338" y="0"/>
                  </a:moveTo>
                  <a:lnTo>
                    <a:pt x="17634" y="19128"/>
                  </a:lnTo>
                  <a:lnTo>
                    <a:pt x="0" y="31923"/>
                  </a:lnTo>
                  <a:lnTo>
                    <a:pt x="31440" y="17360"/>
                  </a:lnTo>
                  <a:lnTo>
                    <a:pt x="66352" y="12552"/>
                  </a:lnTo>
                  <a:lnTo>
                    <a:pt x="100743" y="16717"/>
                  </a:lnTo>
                  <a:lnTo>
                    <a:pt x="109325" y="21673"/>
                  </a:lnTo>
                  <a:lnTo>
                    <a:pt x="121981" y="36538"/>
                  </a:lnTo>
                  <a:lnTo>
                    <a:pt x="124654" y="45416"/>
                  </a:lnTo>
                  <a:lnTo>
                    <a:pt x="124505" y="64638"/>
                  </a:lnTo>
                  <a:lnTo>
                    <a:pt x="117419" y="81760"/>
                  </a:lnTo>
                  <a:lnTo>
                    <a:pt x="93806" y="111816"/>
                  </a:lnTo>
                  <a:lnTo>
                    <a:pt x="93003" y="117828"/>
                  </a:lnTo>
                  <a:lnTo>
                    <a:pt x="95976" y="123005"/>
                  </a:lnTo>
                  <a:lnTo>
                    <a:pt x="108639" y="131878"/>
                  </a:lnTo>
                  <a:lnTo>
                    <a:pt x="125965" y="139720"/>
                  </a:lnTo>
                  <a:lnTo>
                    <a:pt x="139125" y="153345"/>
                  </a:lnTo>
                  <a:lnTo>
                    <a:pt x="147704" y="172268"/>
                  </a:lnTo>
                  <a:lnTo>
                    <a:pt x="151516" y="196276"/>
                  </a:lnTo>
                  <a:lnTo>
                    <a:pt x="146972" y="216305"/>
                  </a:lnTo>
                  <a:lnTo>
                    <a:pt x="142484" y="224922"/>
                  </a:lnTo>
                  <a:lnTo>
                    <a:pt x="128140" y="237615"/>
                  </a:lnTo>
                  <a:lnTo>
                    <a:pt x="119401" y="242638"/>
                  </a:lnTo>
                  <a:lnTo>
                    <a:pt x="97213" y="245099"/>
                  </a:lnTo>
                  <a:lnTo>
                    <a:pt x="75264" y="242294"/>
                  </a:lnTo>
                  <a:lnTo>
                    <a:pt x="49282" y="231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84725" y="2800580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31585" y="0"/>
                  </a:moveTo>
                  <a:lnTo>
                    <a:pt x="7561" y="55045"/>
                  </a:lnTo>
                  <a:lnTo>
                    <a:pt x="1494" y="10645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71512" y="2832165"/>
              <a:ext cx="92157" cy="71804"/>
            </a:xfrm>
            <a:custGeom>
              <a:avLst/>
              <a:gdLst/>
              <a:ahLst/>
              <a:cxnLst/>
              <a:rect l="0" t="0" r="0" b="0"/>
              <a:pathLst>
                <a:path w="92157" h="71804">
                  <a:moveTo>
                    <a:pt x="92156" y="52643"/>
                  </a:moveTo>
                  <a:lnTo>
                    <a:pt x="37111" y="69431"/>
                  </a:lnTo>
                  <a:lnTo>
                    <a:pt x="12320" y="71803"/>
                  </a:lnTo>
                  <a:lnTo>
                    <a:pt x="5007" y="68926"/>
                  </a:lnTo>
                  <a:lnTo>
                    <a:pt x="1301" y="63498"/>
                  </a:lnTo>
                  <a:lnTo>
                    <a:pt x="0" y="56370"/>
                  </a:lnTo>
                  <a:lnTo>
                    <a:pt x="1473" y="49279"/>
                  </a:lnTo>
                  <a:lnTo>
                    <a:pt x="14724" y="28119"/>
                  </a:lnTo>
                  <a:lnTo>
                    <a:pt x="395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90072" y="3084849"/>
              <a:ext cx="149018" cy="221100"/>
            </a:xfrm>
            <a:custGeom>
              <a:avLst/>
              <a:gdLst/>
              <a:ahLst/>
              <a:cxnLst/>
              <a:rect l="0" t="0" r="0" b="0"/>
              <a:pathLst>
                <a:path w="149018" h="221100">
                  <a:moveTo>
                    <a:pt x="126238" y="0"/>
                  </a:moveTo>
                  <a:lnTo>
                    <a:pt x="88760" y="8334"/>
                  </a:lnTo>
                  <a:lnTo>
                    <a:pt x="37337" y="15685"/>
                  </a:lnTo>
                  <a:lnTo>
                    <a:pt x="7221" y="30644"/>
                  </a:lnTo>
                  <a:lnTo>
                    <a:pt x="2439" y="37977"/>
                  </a:lnTo>
                  <a:lnTo>
                    <a:pt x="247" y="55483"/>
                  </a:lnTo>
                  <a:lnTo>
                    <a:pt x="0" y="90659"/>
                  </a:lnTo>
                  <a:lnTo>
                    <a:pt x="3475" y="97874"/>
                  </a:lnTo>
                  <a:lnTo>
                    <a:pt x="9301" y="101515"/>
                  </a:lnTo>
                  <a:lnTo>
                    <a:pt x="25133" y="102440"/>
                  </a:lnTo>
                  <a:lnTo>
                    <a:pt x="53778" y="98723"/>
                  </a:lnTo>
                  <a:lnTo>
                    <a:pt x="74146" y="101589"/>
                  </a:lnTo>
                  <a:lnTo>
                    <a:pt x="105345" y="115369"/>
                  </a:lnTo>
                  <a:lnTo>
                    <a:pt x="131226" y="134269"/>
                  </a:lnTo>
                  <a:lnTo>
                    <a:pt x="148123" y="160277"/>
                  </a:lnTo>
                  <a:lnTo>
                    <a:pt x="149017" y="170022"/>
                  </a:lnTo>
                  <a:lnTo>
                    <a:pt x="143771" y="190210"/>
                  </a:lnTo>
                  <a:lnTo>
                    <a:pt x="130522" y="204641"/>
                  </a:lnTo>
                  <a:lnTo>
                    <a:pt x="122075" y="210127"/>
                  </a:lnTo>
                  <a:lnTo>
                    <a:pt x="87830" y="217848"/>
                  </a:lnTo>
                  <a:lnTo>
                    <a:pt x="5253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39248" y="3442818"/>
              <a:ext cx="98275" cy="204334"/>
            </a:xfrm>
            <a:custGeom>
              <a:avLst/>
              <a:gdLst/>
              <a:ahLst/>
              <a:cxnLst/>
              <a:rect l="0" t="0" r="0" b="0"/>
              <a:pathLst>
                <a:path w="98275" h="204334">
                  <a:moveTo>
                    <a:pt x="98119" y="0"/>
                  </a:moveTo>
                  <a:lnTo>
                    <a:pt x="74073" y="17981"/>
                  </a:lnTo>
                  <a:lnTo>
                    <a:pt x="31485" y="74354"/>
                  </a:lnTo>
                  <a:lnTo>
                    <a:pt x="1939" y="126428"/>
                  </a:lnTo>
                  <a:lnTo>
                    <a:pt x="0" y="147438"/>
                  </a:lnTo>
                  <a:lnTo>
                    <a:pt x="8288" y="189521"/>
                  </a:lnTo>
                  <a:lnTo>
                    <a:pt x="14835" y="196537"/>
                  </a:lnTo>
                  <a:lnTo>
                    <a:pt x="34588" y="204333"/>
                  </a:lnTo>
                  <a:lnTo>
                    <a:pt x="55845" y="201559"/>
                  </a:lnTo>
                  <a:lnTo>
                    <a:pt x="84424" y="186843"/>
                  </a:lnTo>
                  <a:lnTo>
                    <a:pt x="92499" y="180714"/>
                  </a:lnTo>
                  <a:lnTo>
                    <a:pt x="96712" y="173119"/>
                  </a:lnTo>
                  <a:lnTo>
                    <a:pt x="98274" y="155320"/>
                  </a:lnTo>
                  <a:lnTo>
                    <a:pt x="93543" y="150340"/>
                  </a:lnTo>
                  <a:lnTo>
                    <a:pt x="85710" y="148190"/>
                  </a:lnTo>
                  <a:lnTo>
                    <a:pt x="66868" y="148921"/>
                  </a:lnTo>
                  <a:lnTo>
                    <a:pt x="3494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42611" y="3800787"/>
              <a:ext cx="112536" cy="200043"/>
            </a:xfrm>
            <a:custGeom>
              <a:avLst/>
              <a:gdLst/>
              <a:ahLst/>
              <a:cxnLst/>
              <a:rect l="0" t="0" r="0" b="0"/>
              <a:pathLst>
                <a:path w="112536" h="200043">
                  <a:moveTo>
                    <a:pt x="0" y="0"/>
                  </a:moveTo>
                  <a:lnTo>
                    <a:pt x="58617" y="0"/>
                  </a:lnTo>
                  <a:lnTo>
                    <a:pt x="98996" y="0"/>
                  </a:lnTo>
                  <a:lnTo>
                    <a:pt x="106942" y="4680"/>
                  </a:lnTo>
                  <a:lnTo>
                    <a:pt x="111069" y="12479"/>
                  </a:lnTo>
                  <a:lnTo>
                    <a:pt x="112535" y="32453"/>
                  </a:lnTo>
                  <a:lnTo>
                    <a:pt x="100882" y="89932"/>
                  </a:lnTo>
                  <a:lnTo>
                    <a:pt x="72657" y="146764"/>
                  </a:lnTo>
                  <a:lnTo>
                    <a:pt x="42114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398446" y="4156235"/>
              <a:ext cx="117865" cy="254901"/>
            </a:xfrm>
            <a:custGeom>
              <a:avLst/>
              <a:gdLst/>
              <a:ahLst/>
              <a:cxnLst/>
              <a:rect l="0" t="0" r="0" b="0"/>
              <a:pathLst>
                <a:path w="117865" h="254901">
                  <a:moveTo>
                    <a:pt x="117864" y="44635"/>
                  </a:moveTo>
                  <a:lnTo>
                    <a:pt x="102223" y="62616"/>
                  </a:lnTo>
                  <a:lnTo>
                    <a:pt x="72192" y="120159"/>
                  </a:lnTo>
                  <a:lnTo>
                    <a:pt x="46050" y="180128"/>
                  </a:lnTo>
                  <a:lnTo>
                    <a:pt x="31726" y="218272"/>
                  </a:lnTo>
                  <a:lnTo>
                    <a:pt x="31193" y="229413"/>
                  </a:lnTo>
                  <a:lnTo>
                    <a:pt x="36840" y="248032"/>
                  </a:lnTo>
                  <a:lnTo>
                    <a:pt x="42791" y="252762"/>
                  </a:lnTo>
                  <a:lnTo>
                    <a:pt x="50268" y="254746"/>
                  </a:lnTo>
                  <a:lnTo>
                    <a:pt x="58762" y="254900"/>
                  </a:lnTo>
                  <a:lnTo>
                    <a:pt x="74439" y="248830"/>
                  </a:lnTo>
                  <a:lnTo>
                    <a:pt x="103567" y="225870"/>
                  </a:lnTo>
                  <a:lnTo>
                    <a:pt x="107163" y="218101"/>
                  </a:lnTo>
                  <a:lnTo>
                    <a:pt x="108039" y="200110"/>
                  </a:lnTo>
                  <a:lnTo>
                    <a:pt x="101955" y="170250"/>
                  </a:lnTo>
                  <a:lnTo>
                    <a:pt x="87154" y="144766"/>
                  </a:lnTo>
                  <a:lnTo>
                    <a:pt x="23656" y="86822"/>
                  </a:lnTo>
                  <a:lnTo>
                    <a:pt x="10483" y="71574"/>
                  </a:lnTo>
                  <a:lnTo>
                    <a:pt x="729" y="53099"/>
                  </a:lnTo>
                  <a:lnTo>
                    <a:pt x="0" y="43259"/>
                  </a:lnTo>
                  <a:lnTo>
                    <a:pt x="5429" y="22966"/>
                  </a:lnTo>
                  <a:lnTo>
                    <a:pt x="18760" y="8489"/>
                  </a:lnTo>
                  <a:lnTo>
                    <a:pt x="27229" y="2990"/>
                  </a:lnTo>
                  <a:lnTo>
                    <a:pt x="34044" y="494"/>
                  </a:lnTo>
                  <a:lnTo>
                    <a:pt x="39757" y="0"/>
                  </a:lnTo>
                  <a:lnTo>
                    <a:pt x="54693" y="2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28409" y="4554821"/>
              <a:ext cx="87902" cy="256703"/>
            </a:xfrm>
            <a:custGeom>
              <a:avLst/>
              <a:gdLst/>
              <a:ahLst/>
              <a:cxnLst/>
              <a:rect l="0" t="0" r="0" b="0"/>
              <a:pathLst>
                <a:path w="87902" h="256703">
                  <a:moveTo>
                    <a:pt x="87901" y="98775"/>
                  </a:moveTo>
                  <a:lnTo>
                    <a:pt x="79568" y="61296"/>
                  </a:lnTo>
                  <a:lnTo>
                    <a:pt x="76009" y="37664"/>
                  </a:lnTo>
                  <a:lnTo>
                    <a:pt x="66628" y="15462"/>
                  </a:lnTo>
                  <a:lnTo>
                    <a:pt x="58512" y="8138"/>
                  </a:lnTo>
                  <a:lnTo>
                    <a:pt x="37015" y="0"/>
                  </a:lnTo>
                  <a:lnTo>
                    <a:pt x="28241" y="1340"/>
                  </a:lnTo>
                  <a:lnTo>
                    <a:pt x="21222" y="5742"/>
                  </a:lnTo>
                  <a:lnTo>
                    <a:pt x="10303" y="19992"/>
                  </a:lnTo>
                  <a:lnTo>
                    <a:pt x="1551" y="38024"/>
                  </a:lnTo>
                  <a:lnTo>
                    <a:pt x="0" y="60856"/>
                  </a:lnTo>
                  <a:lnTo>
                    <a:pt x="8537" y="108052"/>
                  </a:lnTo>
                  <a:lnTo>
                    <a:pt x="13935" y="116658"/>
                  </a:lnTo>
                  <a:lnTo>
                    <a:pt x="29291" y="129339"/>
                  </a:lnTo>
                  <a:lnTo>
                    <a:pt x="38299" y="132019"/>
                  </a:lnTo>
                  <a:lnTo>
                    <a:pt x="57667" y="131877"/>
                  </a:lnTo>
                  <a:lnTo>
                    <a:pt x="65406" y="127862"/>
                  </a:lnTo>
                  <a:lnTo>
                    <a:pt x="77123" y="114042"/>
                  </a:lnTo>
                  <a:lnTo>
                    <a:pt x="80716" y="113632"/>
                  </a:lnTo>
                  <a:lnTo>
                    <a:pt x="83111" y="118038"/>
                  </a:lnTo>
                  <a:lnTo>
                    <a:pt x="87271" y="172671"/>
                  </a:lnTo>
                  <a:lnTo>
                    <a:pt x="87777" y="227712"/>
                  </a:lnTo>
                  <a:lnTo>
                    <a:pt x="87901" y="256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415965" y="4948394"/>
              <a:ext cx="5590" cy="157928"/>
            </a:xfrm>
            <a:custGeom>
              <a:avLst/>
              <a:gdLst/>
              <a:ahLst/>
              <a:cxnLst/>
              <a:rect l="0" t="0" r="0" b="0"/>
              <a:pathLst>
                <a:path w="5590" h="15792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79836"/>
                  </a:lnTo>
                  <a:lnTo>
                    <a:pt x="240" y="133172"/>
                  </a:lnTo>
                  <a:lnTo>
                    <a:pt x="558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510395" y="5011565"/>
              <a:ext cx="124021" cy="132007"/>
            </a:xfrm>
            <a:custGeom>
              <a:avLst/>
              <a:gdLst/>
              <a:ahLst/>
              <a:cxnLst/>
              <a:rect l="0" t="0" r="0" b="0"/>
              <a:pathLst>
                <a:path w="124021" h="132007">
                  <a:moveTo>
                    <a:pt x="79615" y="10528"/>
                  </a:moveTo>
                  <a:lnTo>
                    <a:pt x="62847" y="4939"/>
                  </a:lnTo>
                  <a:lnTo>
                    <a:pt x="45257" y="5314"/>
                  </a:lnTo>
                  <a:lnTo>
                    <a:pt x="35652" y="7052"/>
                  </a:lnTo>
                  <a:lnTo>
                    <a:pt x="18742" y="18342"/>
                  </a:lnTo>
                  <a:lnTo>
                    <a:pt x="10957" y="26266"/>
                  </a:lnTo>
                  <a:lnTo>
                    <a:pt x="2307" y="47548"/>
                  </a:lnTo>
                  <a:lnTo>
                    <a:pt x="0" y="59775"/>
                  </a:lnTo>
                  <a:lnTo>
                    <a:pt x="3677" y="82718"/>
                  </a:lnTo>
                  <a:lnTo>
                    <a:pt x="14279" y="103444"/>
                  </a:lnTo>
                  <a:lnTo>
                    <a:pt x="30690" y="120454"/>
                  </a:lnTo>
                  <a:lnTo>
                    <a:pt x="52801" y="129574"/>
                  </a:lnTo>
                  <a:lnTo>
                    <a:pt x="65249" y="132006"/>
                  </a:lnTo>
                  <a:lnTo>
                    <a:pt x="88438" y="128469"/>
                  </a:lnTo>
                  <a:lnTo>
                    <a:pt x="99535" y="124250"/>
                  </a:lnTo>
                  <a:lnTo>
                    <a:pt x="114985" y="110204"/>
                  </a:lnTo>
                  <a:lnTo>
                    <a:pt x="120742" y="101545"/>
                  </a:lnTo>
                  <a:lnTo>
                    <a:pt x="124020" y="79446"/>
                  </a:lnTo>
                  <a:lnTo>
                    <a:pt x="116592" y="32720"/>
                  </a:lnTo>
                  <a:lnTo>
                    <a:pt x="107358" y="17272"/>
                  </a:lnTo>
                  <a:lnTo>
                    <a:pt x="901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42611" y="5359005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10528" y="0"/>
                  </a:moveTo>
                  <a:lnTo>
                    <a:pt x="4939" y="16768"/>
                  </a:lnTo>
                  <a:lnTo>
                    <a:pt x="5315" y="34358"/>
                  </a:lnTo>
                  <a:lnTo>
                    <a:pt x="7041" y="53875"/>
                  </a:lnTo>
                  <a:lnTo>
                    <a:pt x="1159" y="111036"/>
                  </a:lnTo>
                  <a:lnTo>
                    <a:pt x="153" y="16680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547896" y="5369533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10529" y="0"/>
                  </a:moveTo>
                  <a:lnTo>
                    <a:pt x="7409" y="54145"/>
                  </a:lnTo>
                  <a:lnTo>
                    <a:pt x="1463" y="114681"/>
                  </a:lnTo>
                  <a:lnTo>
                    <a:pt x="650" y="14221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589803" y="1789844"/>
            <a:ext cx="3621804" cy="212743"/>
            <a:chOff x="1589803" y="1789844"/>
            <a:chExt cx="3621804" cy="212743"/>
          </a:xfrm>
        </p:grpSpPr>
        <p:sp>
          <p:nvSpPr>
            <p:cNvPr id="73" name="Freeform 72"/>
            <p:cNvSpPr/>
            <p:nvPr/>
          </p:nvSpPr>
          <p:spPr>
            <a:xfrm>
              <a:off x="1600331" y="1789844"/>
              <a:ext cx="3611276" cy="200043"/>
            </a:xfrm>
            <a:custGeom>
              <a:avLst/>
              <a:gdLst/>
              <a:ahLst/>
              <a:cxnLst/>
              <a:rect l="0" t="0" r="0" b="0"/>
              <a:pathLst>
                <a:path w="3611276" h="200043">
                  <a:moveTo>
                    <a:pt x="3611275" y="21057"/>
                  </a:moveTo>
                  <a:lnTo>
                    <a:pt x="3562344" y="21057"/>
                  </a:lnTo>
                  <a:lnTo>
                    <a:pt x="3503214" y="21057"/>
                  </a:lnTo>
                  <a:lnTo>
                    <a:pt x="3445304" y="21057"/>
                  </a:lnTo>
                  <a:lnTo>
                    <a:pt x="3381872" y="21057"/>
                  </a:lnTo>
                  <a:lnTo>
                    <a:pt x="3335073" y="17938"/>
                  </a:lnTo>
                  <a:lnTo>
                    <a:pt x="3272447" y="11992"/>
                  </a:lnTo>
                  <a:lnTo>
                    <a:pt x="3215016" y="10818"/>
                  </a:lnTo>
                  <a:lnTo>
                    <a:pt x="3158611" y="10586"/>
                  </a:lnTo>
                  <a:lnTo>
                    <a:pt x="3096821" y="10540"/>
                  </a:lnTo>
                  <a:lnTo>
                    <a:pt x="3036695" y="10531"/>
                  </a:lnTo>
                  <a:lnTo>
                    <a:pt x="2976638" y="10529"/>
                  </a:lnTo>
                  <a:lnTo>
                    <a:pt x="2914386" y="4940"/>
                  </a:lnTo>
                  <a:lnTo>
                    <a:pt x="2865627" y="1464"/>
                  </a:lnTo>
                  <a:lnTo>
                    <a:pt x="2805153" y="289"/>
                  </a:lnTo>
                  <a:lnTo>
                    <a:pt x="2745028" y="57"/>
                  </a:lnTo>
                  <a:lnTo>
                    <a:pt x="2694433" y="17"/>
                  </a:lnTo>
                  <a:lnTo>
                    <a:pt x="2642398" y="5"/>
                  </a:lnTo>
                  <a:lnTo>
                    <a:pt x="2593054" y="2"/>
                  </a:lnTo>
                  <a:lnTo>
                    <a:pt x="2534460" y="1"/>
                  </a:lnTo>
                  <a:lnTo>
                    <a:pt x="2476655" y="0"/>
                  </a:lnTo>
                  <a:lnTo>
                    <a:pt x="2427223" y="0"/>
                  </a:lnTo>
                  <a:lnTo>
                    <a:pt x="2375531" y="0"/>
                  </a:lnTo>
                  <a:lnTo>
                    <a:pt x="2324340" y="0"/>
                  </a:lnTo>
                  <a:lnTo>
                    <a:pt x="2264528" y="0"/>
                  </a:lnTo>
                  <a:lnTo>
                    <a:pt x="2207653" y="0"/>
                  </a:lnTo>
                  <a:lnTo>
                    <a:pt x="2145293" y="1170"/>
                  </a:lnTo>
                  <a:lnTo>
                    <a:pt x="2093633" y="8333"/>
                  </a:lnTo>
                  <a:lnTo>
                    <a:pt x="2038715" y="10095"/>
                  </a:lnTo>
                  <a:lnTo>
                    <a:pt x="1981637" y="10443"/>
                  </a:lnTo>
                  <a:lnTo>
                    <a:pt x="1932330" y="10503"/>
                  </a:lnTo>
                  <a:lnTo>
                    <a:pt x="1881845" y="10521"/>
                  </a:lnTo>
                  <a:lnTo>
                    <a:pt x="1822272" y="10527"/>
                  </a:lnTo>
                  <a:lnTo>
                    <a:pt x="1765445" y="16118"/>
                  </a:lnTo>
                  <a:lnTo>
                    <a:pt x="1717625" y="19594"/>
                  </a:lnTo>
                  <a:lnTo>
                    <a:pt x="1666411" y="20623"/>
                  </a:lnTo>
                  <a:lnTo>
                    <a:pt x="1614192" y="20929"/>
                  </a:lnTo>
                  <a:lnTo>
                    <a:pt x="1551380" y="28267"/>
                  </a:lnTo>
                  <a:lnTo>
                    <a:pt x="1502249" y="30603"/>
                  </a:lnTo>
                  <a:lnTo>
                    <a:pt x="1443134" y="31391"/>
                  </a:lnTo>
                  <a:lnTo>
                    <a:pt x="1386397" y="31547"/>
                  </a:lnTo>
                  <a:lnTo>
                    <a:pt x="1328959" y="38814"/>
                  </a:lnTo>
                  <a:lnTo>
                    <a:pt x="1265621" y="44582"/>
                  </a:lnTo>
                  <a:lnTo>
                    <a:pt x="1207703" y="51050"/>
                  </a:lnTo>
                  <a:lnTo>
                    <a:pt x="1150032" y="59564"/>
                  </a:lnTo>
                  <a:lnTo>
                    <a:pt x="1086648" y="65578"/>
                  </a:lnTo>
                  <a:lnTo>
                    <a:pt x="1028720" y="72095"/>
                  </a:lnTo>
                  <a:lnTo>
                    <a:pt x="972218" y="80618"/>
                  </a:lnTo>
                  <a:lnTo>
                    <a:pt x="915996" y="86635"/>
                  </a:lnTo>
                  <a:lnTo>
                    <a:pt x="854242" y="93152"/>
                  </a:lnTo>
                  <a:lnTo>
                    <a:pt x="794123" y="95609"/>
                  </a:lnTo>
                  <a:lnTo>
                    <a:pt x="737188" y="103027"/>
                  </a:lnTo>
                  <a:lnTo>
                    <a:pt x="686470" y="110428"/>
                  </a:lnTo>
                  <a:lnTo>
                    <a:pt x="627016" y="115920"/>
                  </a:lnTo>
                  <a:lnTo>
                    <a:pt x="568998" y="123937"/>
                  </a:lnTo>
                  <a:lnTo>
                    <a:pt x="506889" y="131456"/>
                  </a:lnTo>
                  <a:lnTo>
                    <a:pt x="445530" y="136971"/>
                  </a:lnTo>
                  <a:lnTo>
                    <a:pt x="395482" y="144959"/>
                  </a:lnTo>
                  <a:lnTo>
                    <a:pt x="344777" y="153565"/>
                  </a:lnTo>
                  <a:lnTo>
                    <a:pt x="288250" y="160186"/>
                  </a:lnTo>
                  <a:lnTo>
                    <a:pt x="237353" y="166823"/>
                  </a:lnTo>
                  <a:lnTo>
                    <a:pt x="190560" y="173561"/>
                  </a:lnTo>
                  <a:lnTo>
                    <a:pt x="139650" y="182967"/>
                  </a:lnTo>
                  <a:lnTo>
                    <a:pt x="78451" y="189390"/>
                  </a:lnTo>
                  <a:lnTo>
                    <a:pt x="27542" y="19759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589803" y="19898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1768787" y="2253098"/>
            <a:ext cx="3179608" cy="115814"/>
          </a:xfrm>
          <a:custGeom>
            <a:avLst/>
            <a:gdLst/>
            <a:ahLst/>
            <a:cxnLst/>
            <a:rect l="0" t="0" r="0" b="0"/>
            <a:pathLst>
              <a:path w="3179608" h="115814">
                <a:moveTo>
                  <a:pt x="0" y="115813"/>
                </a:moveTo>
                <a:lnTo>
                  <a:pt x="42692" y="112694"/>
                </a:lnTo>
                <a:lnTo>
                  <a:pt x="95521" y="106749"/>
                </a:lnTo>
                <a:lnTo>
                  <a:pt x="153876" y="98338"/>
                </a:lnTo>
                <a:lnTo>
                  <a:pt x="210463" y="95464"/>
                </a:lnTo>
                <a:lnTo>
                  <a:pt x="273510" y="87614"/>
                </a:lnTo>
                <a:lnTo>
                  <a:pt x="327031" y="84897"/>
                </a:lnTo>
                <a:lnTo>
                  <a:pt x="382664" y="84360"/>
                </a:lnTo>
                <a:lnTo>
                  <a:pt x="438713" y="84254"/>
                </a:lnTo>
                <a:lnTo>
                  <a:pt x="494844" y="84233"/>
                </a:lnTo>
                <a:lnTo>
                  <a:pt x="550992" y="84229"/>
                </a:lnTo>
                <a:lnTo>
                  <a:pt x="608314" y="84228"/>
                </a:lnTo>
                <a:lnTo>
                  <a:pt x="671629" y="84228"/>
                </a:lnTo>
                <a:lnTo>
                  <a:pt x="729542" y="78639"/>
                </a:lnTo>
                <a:lnTo>
                  <a:pt x="777551" y="75163"/>
                </a:lnTo>
                <a:lnTo>
                  <a:pt x="828820" y="74133"/>
                </a:lnTo>
                <a:lnTo>
                  <a:pt x="890141" y="66549"/>
                </a:lnTo>
                <a:lnTo>
                  <a:pt x="947314" y="63838"/>
                </a:lnTo>
                <a:lnTo>
                  <a:pt x="1003667" y="57714"/>
                </a:lnTo>
                <a:lnTo>
                  <a:pt x="1059859" y="53644"/>
                </a:lnTo>
                <a:lnTo>
                  <a:pt x="1116019" y="52841"/>
                </a:lnTo>
                <a:lnTo>
                  <a:pt x="1177762" y="52682"/>
                </a:lnTo>
                <a:lnTo>
                  <a:pt x="1239047" y="52650"/>
                </a:lnTo>
                <a:lnTo>
                  <a:pt x="1289084" y="52645"/>
                </a:lnTo>
                <a:lnTo>
                  <a:pt x="1339784" y="51473"/>
                </a:lnTo>
                <a:lnTo>
                  <a:pt x="1402550" y="44309"/>
                </a:lnTo>
                <a:lnTo>
                  <a:pt x="1453602" y="42764"/>
                </a:lnTo>
                <a:lnTo>
                  <a:pt x="1505774" y="42307"/>
                </a:lnTo>
                <a:lnTo>
                  <a:pt x="1558276" y="42171"/>
                </a:lnTo>
                <a:lnTo>
                  <a:pt x="1610878" y="39011"/>
                </a:lnTo>
                <a:lnTo>
                  <a:pt x="1663508" y="33786"/>
                </a:lnTo>
                <a:lnTo>
                  <a:pt x="1716147" y="32237"/>
                </a:lnTo>
                <a:lnTo>
                  <a:pt x="1771908" y="31779"/>
                </a:lnTo>
                <a:lnTo>
                  <a:pt x="1832883" y="31643"/>
                </a:lnTo>
                <a:lnTo>
                  <a:pt x="1886045" y="28483"/>
                </a:lnTo>
                <a:lnTo>
                  <a:pt x="1933382" y="23257"/>
                </a:lnTo>
                <a:lnTo>
                  <a:pt x="1988742" y="21709"/>
                </a:lnTo>
                <a:lnTo>
                  <a:pt x="2045309" y="21250"/>
                </a:lnTo>
                <a:lnTo>
                  <a:pt x="2100284" y="21114"/>
                </a:lnTo>
                <a:lnTo>
                  <a:pt x="2155568" y="21074"/>
                </a:lnTo>
                <a:lnTo>
                  <a:pt x="2200393" y="21065"/>
                </a:lnTo>
                <a:lnTo>
                  <a:pt x="2247611" y="21060"/>
                </a:lnTo>
                <a:lnTo>
                  <a:pt x="2292774" y="17939"/>
                </a:lnTo>
                <a:lnTo>
                  <a:pt x="2351422" y="12724"/>
                </a:lnTo>
                <a:lnTo>
                  <a:pt x="2407793" y="11179"/>
                </a:lnTo>
                <a:lnTo>
                  <a:pt x="2452873" y="10818"/>
                </a:lnTo>
                <a:lnTo>
                  <a:pt x="2500205" y="10657"/>
                </a:lnTo>
                <a:lnTo>
                  <a:pt x="2556123" y="10566"/>
                </a:lnTo>
                <a:lnTo>
                  <a:pt x="2602327" y="4950"/>
                </a:lnTo>
                <a:lnTo>
                  <a:pt x="2662420" y="1467"/>
                </a:lnTo>
                <a:lnTo>
                  <a:pt x="2715320" y="435"/>
                </a:lnTo>
                <a:lnTo>
                  <a:pt x="2775117" y="86"/>
                </a:lnTo>
                <a:lnTo>
                  <a:pt x="2831989" y="17"/>
                </a:lnTo>
                <a:lnTo>
                  <a:pt x="2888283" y="3"/>
                </a:lnTo>
                <a:lnTo>
                  <a:pt x="2944463" y="1"/>
                </a:lnTo>
                <a:lnTo>
                  <a:pt x="3000621" y="0"/>
                </a:lnTo>
                <a:lnTo>
                  <a:pt x="3056774" y="0"/>
                </a:lnTo>
                <a:lnTo>
                  <a:pt x="3111756" y="1170"/>
                </a:lnTo>
                <a:lnTo>
                  <a:pt x="3154505" y="8333"/>
                </a:lnTo>
                <a:lnTo>
                  <a:pt x="3179607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1758259" y="2653206"/>
            <a:ext cx="3442819" cy="473758"/>
            <a:chOff x="1758259" y="2653206"/>
            <a:chExt cx="3442819" cy="473758"/>
          </a:xfrm>
        </p:grpSpPr>
        <p:sp>
          <p:nvSpPr>
            <p:cNvPr id="77" name="Freeform 76"/>
            <p:cNvSpPr/>
            <p:nvPr/>
          </p:nvSpPr>
          <p:spPr>
            <a:xfrm>
              <a:off x="1758259" y="2653206"/>
              <a:ext cx="3242778" cy="200017"/>
            </a:xfrm>
            <a:custGeom>
              <a:avLst/>
              <a:gdLst/>
              <a:ahLst/>
              <a:cxnLst/>
              <a:rect l="0" t="0" r="0" b="0"/>
              <a:pathLst>
                <a:path w="3242778" h="200017">
                  <a:moveTo>
                    <a:pt x="0" y="200016"/>
                  </a:moveTo>
                  <a:lnTo>
                    <a:pt x="17980" y="184375"/>
                  </a:lnTo>
                  <a:lnTo>
                    <a:pt x="74353" y="161579"/>
                  </a:lnTo>
                  <a:lnTo>
                    <a:pt x="119062" y="150527"/>
                  </a:lnTo>
                  <a:lnTo>
                    <a:pt x="178196" y="147997"/>
                  </a:lnTo>
                  <a:lnTo>
                    <a:pt x="230561" y="139091"/>
                  </a:lnTo>
                  <a:lnTo>
                    <a:pt x="284752" y="129187"/>
                  </a:lnTo>
                  <a:lnTo>
                    <a:pt x="340516" y="121295"/>
                  </a:lnTo>
                  <a:lnTo>
                    <a:pt x="396592" y="116876"/>
                  </a:lnTo>
                  <a:lnTo>
                    <a:pt x="449609" y="112884"/>
                  </a:lnTo>
                  <a:lnTo>
                    <a:pt x="505402" y="106766"/>
                  </a:lnTo>
                  <a:lnTo>
                    <a:pt x="564343" y="98322"/>
                  </a:lnTo>
                  <a:lnTo>
                    <a:pt x="621045" y="95440"/>
                  </a:lnTo>
                  <a:lnTo>
                    <a:pt x="682895" y="94871"/>
                  </a:lnTo>
                  <a:lnTo>
                    <a:pt x="743033" y="93589"/>
                  </a:lnTo>
                  <a:lnTo>
                    <a:pt x="796852" y="89523"/>
                  </a:lnTo>
                  <a:lnTo>
                    <a:pt x="852803" y="93703"/>
                  </a:lnTo>
                  <a:lnTo>
                    <a:pt x="911775" y="87293"/>
                  </a:lnTo>
                  <a:lnTo>
                    <a:pt x="971604" y="84813"/>
                  </a:lnTo>
                  <a:lnTo>
                    <a:pt x="1033811" y="84323"/>
                  </a:lnTo>
                  <a:lnTo>
                    <a:pt x="1092329" y="76991"/>
                  </a:lnTo>
                  <a:lnTo>
                    <a:pt x="1140716" y="74657"/>
                  </a:lnTo>
                  <a:lnTo>
                    <a:pt x="1199581" y="73869"/>
                  </a:lnTo>
                  <a:lnTo>
                    <a:pt x="1256269" y="73713"/>
                  </a:lnTo>
                  <a:lnTo>
                    <a:pt x="1319762" y="73682"/>
                  </a:lnTo>
                  <a:lnTo>
                    <a:pt x="1381697" y="73676"/>
                  </a:lnTo>
                  <a:lnTo>
                    <a:pt x="1444320" y="73675"/>
                  </a:lnTo>
                  <a:lnTo>
                    <a:pt x="1493145" y="73675"/>
                  </a:lnTo>
                  <a:lnTo>
                    <a:pt x="1544656" y="73674"/>
                  </a:lnTo>
                  <a:lnTo>
                    <a:pt x="1596963" y="73674"/>
                  </a:lnTo>
                  <a:lnTo>
                    <a:pt x="1659804" y="66439"/>
                  </a:lnTo>
                  <a:lnTo>
                    <a:pt x="1710109" y="64121"/>
                  </a:lnTo>
                  <a:lnTo>
                    <a:pt x="1762060" y="63435"/>
                  </a:lnTo>
                  <a:lnTo>
                    <a:pt x="1815667" y="63232"/>
                  </a:lnTo>
                  <a:lnTo>
                    <a:pt x="1874315" y="62001"/>
                  </a:lnTo>
                  <a:lnTo>
                    <a:pt x="1930426" y="55918"/>
                  </a:lnTo>
                  <a:lnTo>
                    <a:pt x="1988646" y="53595"/>
                  </a:lnTo>
                  <a:lnTo>
                    <a:pt x="2037741" y="52907"/>
                  </a:lnTo>
                  <a:lnTo>
                    <a:pt x="2087643" y="52703"/>
                  </a:lnTo>
                  <a:lnTo>
                    <a:pt x="2143900" y="49515"/>
                  </a:lnTo>
                  <a:lnTo>
                    <a:pt x="2205922" y="43556"/>
                  </a:lnTo>
                  <a:lnTo>
                    <a:pt x="2265246" y="36934"/>
                  </a:lnTo>
                  <a:lnTo>
                    <a:pt x="2309580" y="33949"/>
                  </a:lnTo>
                  <a:lnTo>
                    <a:pt x="2356580" y="31452"/>
                  </a:lnTo>
                  <a:lnTo>
                    <a:pt x="2404765" y="26443"/>
                  </a:lnTo>
                  <a:lnTo>
                    <a:pt x="2453477" y="23437"/>
                  </a:lnTo>
                  <a:lnTo>
                    <a:pt x="2502423" y="22101"/>
                  </a:lnTo>
                  <a:lnTo>
                    <a:pt x="2551472" y="21507"/>
                  </a:lnTo>
                  <a:lnTo>
                    <a:pt x="2600568" y="18124"/>
                  </a:lnTo>
                  <a:lnTo>
                    <a:pt x="2648515" y="13890"/>
                  </a:lnTo>
                  <a:lnTo>
                    <a:pt x="2693221" y="12009"/>
                  </a:lnTo>
                  <a:lnTo>
                    <a:pt x="2746673" y="10949"/>
                  </a:lnTo>
                  <a:lnTo>
                    <a:pt x="2806656" y="10592"/>
                  </a:lnTo>
                  <a:lnTo>
                    <a:pt x="2863565" y="10521"/>
                  </a:lnTo>
                  <a:lnTo>
                    <a:pt x="2926681" y="3270"/>
                  </a:lnTo>
                  <a:lnTo>
                    <a:pt x="2980210" y="626"/>
                  </a:lnTo>
                  <a:lnTo>
                    <a:pt x="3035844" y="103"/>
                  </a:lnTo>
                  <a:lnTo>
                    <a:pt x="3091894" y="0"/>
                  </a:lnTo>
                  <a:lnTo>
                    <a:pt x="3148026" y="3099"/>
                  </a:lnTo>
                  <a:lnTo>
                    <a:pt x="3209763" y="9041"/>
                  </a:lnTo>
                  <a:lnTo>
                    <a:pt x="3242777" y="10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779316" y="2958507"/>
              <a:ext cx="3421762" cy="168457"/>
            </a:xfrm>
            <a:custGeom>
              <a:avLst/>
              <a:gdLst/>
              <a:ahLst/>
              <a:cxnLst/>
              <a:rect l="0" t="0" r="0" b="0"/>
              <a:pathLst>
                <a:path w="3421762" h="168457">
                  <a:moveTo>
                    <a:pt x="0" y="168456"/>
                  </a:moveTo>
                  <a:lnTo>
                    <a:pt x="58616" y="159391"/>
                  </a:lnTo>
                  <a:lnTo>
                    <a:pt x="115213" y="146668"/>
                  </a:lnTo>
                  <a:lnTo>
                    <a:pt x="176782" y="130925"/>
                  </a:lnTo>
                  <a:lnTo>
                    <a:pt x="240248" y="121357"/>
                  </a:lnTo>
                  <a:lnTo>
                    <a:pt x="302880" y="113425"/>
                  </a:lnTo>
                  <a:lnTo>
                    <a:pt x="364882" y="105187"/>
                  </a:lnTo>
                  <a:lnTo>
                    <a:pt x="426253" y="96362"/>
                  </a:lnTo>
                  <a:lnTo>
                    <a:pt x="481118" y="95074"/>
                  </a:lnTo>
                  <a:lnTo>
                    <a:pt x="537016" y="94820"/>
                  </a:lnTo>
                  <a:lnTo>
                    <a:pt x="593117" y="94769"/>
                  </a:lnTo>
                  <a:lnTo>
                    <a:pt x="656495" y="93590"/>
                  </a:lnTo>
                  <a:lnTo>
                    <a:pt x="715287" y="86424"/>
                  </a:lnTo>
                  <a:lnTo>
                    <a:pt x="777550" y="84662"/>
                  </a:lnTo>
                  <a:lnTo>
                    <a:pt x="838939" y="77079"/>
                  </a:lnTo>
                  <a:lnTo>
                    <a:pt x="887823" y="73531"/>
                  </a:lnTo>
                  <a:lnTo>
                    <a:pt x="949975" y="65564"/>
                  </a:lnTo>
                  <a:lnTo>
                    <a:pt x="1012641" y="63644"/>
                  </a:lnTo>
                  <a:lnTo>
                    <a:pt x="1075890" y="54900"/>
                  </a:lnTo>
                  <a:lnTo>
                    <a:pt x="1136039" y="53089"/>
                  </a:lnTo>
                  <a:lnTo>
                    <a:pt x="1195841" y="51561"/>
                  </a:lnTo>
                  <a:lnTo>
                    <a:pt x="1252713" y="44327"/>
                  </a:lnTo>
                  <a:lnTo>
                    <a:pt x="1314597" y="42552"/>
                  </a:lnTo>
                  <a:lnTo>
                    <a:pt x="1377080" y="42201"/>
                  </a:lnTo>
                  <a:lnTo>
                    <a:pt x="1432018" y="42140"/>
                  </a:lnTo>
                  <a:lnTo>
                    <a:pt x="1481310" y="42122"/>
                  </a:lnTo>
                  <a:lnTo>
                    <a:pt x="1538160" y="42117"/>
                  </a:lnTo>
                  <a:lnTo>
                    <a:pt x="1591399" y="43285"/>
                  </a:lnTo>
                  <a:lnTo>
                    <a:pt x="1638499" y="49350"/>
                  </a:lnTo>
                  <a:lnTo>
                    <a:pt x="1690149" y="51667"/>
                  </a:lnTo>
                  <a:lnTo>
                    <a:pt x="1748217" y="52354"/>
                  </a:lnTo>
                  <a:lnTo>
                    <a:pt x="1804156" y="52557"/>
                  </a:lnTo>
                  <a:lnTo>
                    <a:pt x="1862325" y="53787"/>
                  </a:lnTo>
                  <a:lnTo>
                    <a:pt x="1912576" y="59871"/>
                  </a:lnTo>
                  <a:lnTo>
                    <a:pt x="1970878" y="62193"/>
                  </a:lnTo>
                  <a:lnTo>
                    <a:pt x="2032607" y="62882"/>
                  </a:lnTo>
                  <a:lnTo>
                    <a:pt x="2093011" y="63085"/>
                  </a:lnTo>
                  <a:lnTo>
                    <a:pt x="2143923" y="63146"/>
                  </a:lnTo>
                  <a:lnTo>
                    <a:pt x="2203592" y="63164"/>
                  </a:lnTo>
                  <a:lnTo>
                    <a:pt x="2249033" y="63168"/>
                  </a:lnTo>
                  <a:lnTo>
                    <a:pt x="2296525" y="63170"/>
                  </a:lnTo>
                  <a:lnTo>
                    <a:pt x="2359942" y="63171"/>
                  </a:lnTo>
                  <a:lnTo>
                    <a:pt x="2417727" y="63171"/>
                  </a:lnTo>
                  <a:lnTo>
                    <a:pt x="2477352" y="60052"/>
                  </a:lnTo>
                  <a:lnTo>
                    <a:pt x="2539421" y="54106"/>
                  </a:lnTo>
                  <a:lnTo>
                    <a:pt x="2599327" y="53076"/>
                  </a:lnTo>
                  <a:lnTo>
                    <a:pt x="2652172" y="52771"/>
                  </a:lnTo>
                  <a:lnTo>
                    <a:pt x="2704714" y="45433"/>
                  </a:lnTo>
                  <a:lnTo>
                    <a:pt x="2748649" y="43098"/>
                  </a:lnTo>
                  <a:lnTo>
                    <a:pt x="2808460" y="41236"/>
                  </a:lnTo>
                  <a:lnTo>
                    <a:pt x="2857377" y="34965"/>
                  </a:lnTo>
                  <a:lnTo>
                    <a:pt x="2905016" y="31417"/>
                  </a:lnTo>
                  <a:lnTo>
                    <a:pt x="2946822" y="26442"/>
                  </a:lnTo>
                  <a:lnTo>
                    <a:pt x="2992698" y="23450"/>
                  </a:lnTo>
                  <a:lnTo>
                    <a:pt x="3055206" y="18647"/>
                  </a:lnTo>
                  <a:lnTo>
                    <a:pt x="3112721" y="12934"/>
                  </a:lnTo>
                  <a:lnTo>
                    <a:pt x="3172267" y="11242"/>
                  </a:lnTo>
                  <a:lnTo>
                    <a:pt x="3222665" y="7621"/>
                  </a:lnTo>
                  <a:lnTo>
                    <a:pt x="3271523" y="2258"/>
                  </a:lnTo>
                  <a:lnTo>
                    <a:pt x="3329953" y="447"/>
                  </a:lnTo>
                  <a:lnTo>
                    <a:pt x="3384216" y="89"/>
                  </a:lnTo>
                  <a:lnTo>
                    <a:pt x="34217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1737202" y="3421761"/>
            <a:ext cx="3305949" cy="42098"/>
          </a:xfrm>
          <a:custGeom>
            <a:avLst/>
            <a:gdLst/>
            <a:ahLst/>
            <a:cxnLst/>
            <a:rect l="0" t="0" r="0" b="0"/>
            <a:pathLst>
              <a:path w="3305949" h="42098">
                <a:moveTo>
                  <a:pt x="0" y="31586"/>
                </a:moveTo>
                <a:lnTo>
                  <a:pt x="37478" y="39919"/>
                </a:lnTo>
                <a:lnTo>
                  <a:pt x="88901" y="41681"/>
                </a:lnTo>
                <a:lnTo>
                  <a:pt x="151355" y="42029"/>
                </a:lnTo>
                <a:lnTo>
                  <a:pt x="213084" y="42097"/>
                </a:lnTo>
                <a:lnTo>
                  <a:pt x="270078" y="36522"/>
                </a:lnTo>
                <a:lnTo>
                  <a:pt x="324706" y="32561"/>
                </a:lnTo>
                <a:lnTo>
                  <a:pt x="384370" y="28659"/>
                </a:lnTo>
                <a:lnTo>
                  <a:pt x="436233" y="22559"/>
                </a:lnTo>
                <a:lnTo>
                  <a:pt x="491538" y="21354"/>
                </a:lnTo>
                <a:lnTo>
                  <a:pt x="547523" y="21116"/>
                </a:lnTo>
                <a:lnTo>
                  <a:pt x="609231" y="21069"/>
                </a:lnTo>
                <a:lnTo>
                  <a:pt x="660404" y="21061"/>
                </a:lnTo>
                <a:lnTo>
                  <a:pt x="712611" y="21058"/>
                </a:lnTo>
                <a:lnTo>
                  <a:pt x="775419" y="21058"/>
                </a:lnTo>
                <a:lnTo>
                  <a:pt x="824548" y="21057"/>
                </a:lnTo>
                <a:lnTo>
                  <a:pt x="883664" y="17938"/>
                </a:lnTo>
                <a:lnTo>
                  <a:pt x="945991" y="11992"/>
                </a:lnTo>
                <a:lnTo>
                  <a:pt x="1006222" y="10818"/>
                </a:lnTo>
                <a:lnTo>
                  <a:pt x="1063180" y="10586"/>
                </a:lnTo>
                <a:lnTo>
                  <a:pt x="1119491" y="10540"/>
                </a:lnTo>
                <a:lnTo>
                  <a:pt x="1172811" y="4943"/>
                </a:lnTo>
                <a:lnTo>
                  <a:pt x="1221884" y="1465"/>
                </a:lnTo>
                <a:lnTo>
                  <a:pt x="1271650" y="434"/>
                </a:lnTo>
                <a:lnTo>
                  <a:pt x="1332462" y="86"/>
                </a:lnTo>
                <a:lnTo>
                  <a:pt x="1389535" y="17"/>
                </a:lnTo>
                <a:lnTo>
                  <a:pt x="1451458" y="4"/>
                </a:lnTo>
                <a:lnTo>
                  <a:pt x="1512779" y="1"/>
                </a:lnTo>
                <a:lnTo>
                  <a:pt x="1562821" y="1"/>
                </a:lnTo>
                <a:lnTo>
                  <a:pt x="1614694" y="0"/>
                </a:lnTo>
                <a:lnTo>
                  <a:pt x="1667108" y="0"/>
                </a:lnTo>
                <a:lnTo>
                  <a:pt x="1720853" y="0"/>
                </a:lnTo>
                <a:lnTo>
                  <a:pt x="1777201" y="1170"/>
                </a:lnTo>
                <a:lnTo>
                  <a:pt x="1838820" y="8333"/>
                </a:lnTo>
                <a:lnTo>
                  <a:pt x="1897162" y="9878"/>
                </a:lnTo>
                <a:lnTo>
                  <a:pt x="1958902" y="10336"/>
                </a:lnTo>
                <a:lnTo>
                  <a:pt x="2021649" y="10471"/>
                </a:lnTo>
                <a:lnTo>
                  <a:pt x="2084695" y="10512"/>
                </a:lnTo>
                <a:lnTo>
                  <a:pt x="2147829" y="10524"/>
                </a:lnTo>
                <a:lnTo>
                  <a:pt x="2191104" y="10526"/>
                </a:lnTo>
                <a:lnTo>
                  <a:pt x="2237634" y="10528"/>
                </a:lnTo>
                <a:lnTo>
                  <a:pt x="2282490" y="10528"/>
                </a:lnTo>
                <a:lnTo>
                  <a:pt x="2340966" y="10529"/>
                </a:lnTo>
                <a:lnTo>
                  <a:pt x="2394167" y="10529"/>
                </a:lnTo>
                <a:lnTo>
                  <a:pt x="2457503" y="7409"/>
                </a:lnTo>
                <a:lnTo>
                  <a:pt x="2503042" y="3293"/>
                </a:lnTo>
                <a:lnTo>
                  <a:pt x="2546678" y="1464"/>
                </a:lnTo>
                <a:lnTo>
                  <a:pt x="2589469" y="651"/>
                </a:lnTo>
                <a:lnTo>
                  <a:pt x="2646782" y="193"/>
                </a:lnTo>
                <a:lnTo>
                  <a:pt x="2702757" y="58"/>
                </a:lnTo>
                <a:lnTo>
                  <a:pt x="2761847" y="17"/>
                </a:lnTo>
                <a:lnTo>
                  <a:pt x="2823735" y="4"/>
                </a:lnTo>
                <a:lnTo>
                  <a:pt x="2883610" y="1"/>
                </a:lnTo>
                <a:lnTo>
                  <a:pt x="2936446" y="1"/>
                </a:lnTo>
                <a:lnTo>
                  <a:pt x="2996220" y="0"/>
                </a:lnTo>
                <a:lnTo>
                  <a:pt x="3042471" y="0"/>
                </a:lnTo>
                <a:lnTo>
                  <a:pt x="3102969" y="0"/>
                </a:lnTo>
                <a:lnTo>
                  <a:pt x="3152089" y="0"/>
                </a:lnTo>
                <a:lnTo>
                  <a:pt x="3210609" y="3120"/>
                </a:lnTo>
                <a:lnTo>
                  <a:pt x="3272817" y="9065"/>
                </a:lnTo>
                <a:lnTo>
                  <a:pt x="3305948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1747730" y="3706032"/>
            <a:ext cx="3242778" cy="94756"/>
          </a:xfrm>
          <a:custGeom>
            <a:avLst/>
            <a:gdLst/>
            <a:ahLst/>
            <a:cxnLst/>
            <a:rect l="0" t="0" r="0" b="0"/>
            <a:pathLst>
              <a:path w="3242778" h="94756">
                <a:moveTo>
                  <a:pt x="0" y="10527"/>
                </a:moveTo>
                <a:lnTo>
                  <a:pt x="16768" y="16116"/>
                </a:lnTo>
                <a:lnTo>
                  <a:pt x="34359" y="15741"/>
                </a:lnTo>
                <a:lnTo>
                  <a:pt x="92999" y="11214"/>
                </a:lnTo>
                <a:lnTo>
                  <a:pt x="156079" y="5029"/>
                </a:lnTo>
                <a:lnTo>
                  <a:pt x="209252" y="992"/>
                </a:lnTo>
                <a:lnTo>
                  <a:pt x="271748" y="195"/>
                </a:lnTo>
                <a:lnTo>
                  <a:pt x="329499" y="37"/>
                </a:lnTo>
                <a:lnTo>
                  <a:pt x="385967" y="6"/>
                </a:lnTo>
                <a:lnTo>
                  <a:pt x="442182" y="0"/>
                </a:lnTo>
                <a:lnTo>
                  <a:pt x="505149" y="7235"/>
                </a:lnTo>
                <a:lnTo>
                  <a:pt x="566893" y="15683"/>
                </a:lnTo>
                <a:lnTo>
                  <a:pt x="618733" y="19994"/>
                </a:lnTo>
                <a:lnTo>
                  <a:pt x="674034" y="20846"/>
                </a:lnTo>
                <a:lnTo>
                  <a:pt x="730017" y="26604"/>
                </a:lnTo>
                <a:lnTo>
                  <a:pt x="786136" y="30601"/>
                </a:lnTo>
                <a:lnTo>
                  <a:pt x="842282" y="31390"/>
                </a:lnTo>
                <a:lnTo>
                  <a:pt x="905235" y="38794"/>
                </a:lnTo>
                <a:lnTo>
                  <a:pt x="958744" y="41457"/>
                </a:lnTo>
                <a:lnTo>
                  <a:pt x="1014374" y="41983"/>
                </a:lnTo>
                <a:lnTo>
                  <a:pt x="1069253" y="43257"/>
                </a:lnTo>
                <a:lnTo>
                  <a:pt x="1121341" y="50441"/>
                </a:lnTo>
                <a:lnTo>
                  <a:pt x="1170239" y="51989"/>
                </a:lnTo>
                <a:lnTo>
                  <a:pt x="1233575" y="52512"/>
                </a:lnTo>
                <a:lnTo>
                  <a:pt x="1282523" y="52603"/>
                </a:lnTo>
                <a:lnTo>
                  <a:pt x="1343059" y="52633"/>
                </a:lnTo>
                <a:lnTo>
                  <a:pt x="1400077" y="52640"/>
                </a:lnTo>
                <a:lnTo>
                  <a:pt x="1456400" y="52641"/>
                </a:lnTo>
                <a:lnTo>
                  <a:pt x="1519822" y="59877"/>
                </a:lnTo>
                <a:lnTo>
                  <a:pt x="1581742" y="62519"/>
                </a:lnTo>
                <a:lnTo>
                  <a:pt x="1632648" y="62977"/>
                </a:lnTo>
                <a:lnTo>
                  <a:pt x="1684776" y="63113"/>
                </a:lnTo>
                <a:lnTo>
                  <a:pt x="1740386" y="63153"/>
                </a:lnTo>
                <a:lnTo>
                  <a:pt x="1798197" y="66285"/>
                </a:lnTo>
                <a:lnTo>
                  <a:pt x="1852371" y="71502"/>
                </a:lnTo>
                <a:lnTo>
                  <a:pt x="1908587" y="73047"/>
                </a:lnTo>
                <a:lnTo>
                  <a:pt x="1966577" y="73505"/>
                </a:lnTo>
                <a:lnTo>
                  <a:pt x="2023924" y="73641"/>
                </a:lnTo>
                <a:lnTo>
                  <a:pt x="2085369" y="73681"/>
                </a:lnTo>
                <a:lnTo>
                  <a:pt x="2148029" y="73693"/>
                </a:lnTo>
                <a:lnTo>
                  <a:pt x="2191193" y="73696"/>
                </a:lnTo>
                <a:lnTo>
                  <a:pt x="2237674" y="73697"/>
                </a:lnTo>
                <a:lnTo>
                  <a:pt x="2282508" y="73698"/>
                </a:lnTo>
                <a:lnTo>
                  <a:pt x="2337852" y="76818"/>
                </a:lnTo>
                <a:lnTo>
                  <a:pt x="2393582" y="82763"/>
                </a:lnTo>
                <a:lnTo>
                  <a:pt x="2452391" y="83793"/>
                </a:lnTo>
                <a:lnTo>
                  <a:pt x="2494921" y="84034"/>
                </a:lnTo>
                <a:lnTo>
                  <a:pt x="2552087" y="84169"/>
                </a:lnTo>
                <a:lnTo>
                  <a:pt x="2608020" y="84210"/>
                </a:lnTo>
                <a:lnTo>
                  <a:pt x="2667096" y="84221"/>
                </a:lnTo>
                <a:lnTo>
                  <a:pt x="2723595" y="84225"/>
                </a:lnTo>
                <a:lnTo>
                  <a:pt x="2782839" y="84226"/>
                </a:lnTo>
                <a:lnTo>
                  <a:pt x="2839388" y="84227"/>
                </a:lnTo>
                <a:lnTo>
                  <a:pt x="2883339" y="84227"/>
                </a:lnTo>
                <a:lnTo>
                  <a:pt x="2945204" y="85397"/>
                </a:lnTo>
                <a:lnTo>
                  <a:pt x="2997720" y="91462"/>
                </a:lnTo>
                <a:lnTo>
                  <a:pt x="3040666" y="93292"/>
                </a:lnTo>
                <a:lnTo>
                  <a:pt x="3087050" y="94105"/>
                </a:lnTo>
                <a:lnTo>
                  <a:pt x="3133791" y="94466"/>
                </a:lnTo>
                <a:lnTo>
                  <a:pt x="3194888" y="94670"/>
                </a:lnTo>
                <a:lnTo>
                  <a:pt x="3242777" y="947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1768787" y="4089997"/>
            <a:ext cx="3179608" cy="184573"/>
          </a:xfrm>
          <a:custGeom>
            <a:avLst/>
            <a:gdLst/>
            <a:ahLst/>
            <a:cxnLst/>
            <a:rect l="0" t="0" r="0" b="0"/>
            <a:pathLst>
              <a:path w="3179608" h="184573">
                <a:moveTo>
                  <a:pt x="0" y="26645"/>
                </a:moveTo>
                <a:lnTo>
                  <a:pt x="37478" y="18312"/>
                </a:lnTo>
                <a:lnTo>
                  <a:pt x="88901" y="16550"/>
                </a:lnTo>
                <a:lnTo>
                  <a:pt x="144120" y="16202"/>
                </a:lnTo>
                <a:lnTo>
                  <a:pt x="200087" y="16134"/>
                </a:lnTo>
                <a:lnTo>
                  <a:pt x="256203" y="21709"/>
                </a:lnTo>
                <a:lnTo>
                  <a:pt x="312347" y="25670"/>
                </a:lnTo>
                <a:lnTo>
                  <a:pt x="368498" y="26452"/>
                </a:lnTo>
                <a:lnTo>
                  <a:pt x="424650" y="26607"/>
                </a:lnTo>
                <a:lnTo>
                  <a:pt x="486506" y="18307"/>
                </a:lnTo>
                <a:lnTo>
                  <a:pt x="547554" y="9169"/>
                </a:lnTo>
                <a:lnTo>
                  <a:pt x="600832" y="6295"/>
                </a:lnTo>
                <a:lnTo>
                  <a:pt x="656416" y="5728"/>
                </a:lnTo>
                <a:lnTo>
                  <a:pt x="712456" y="5616"/>
                </a:lnTo>
                <a:lnTo>
                  <a:pt x="768586" y="5594"/>
                </a:lnTo>
                <a:lnTo>
                  <a:pt x="824733" y="0"/>
                </a:lnTo>
                <a:lnTo>
                  <a:pt x="886589" y="4043"/>
                </a:lnTo>
                <a:lnTo>
                  <a:pt x="940980" y="5283"/>
                </a:lnTo>
                <a:lnTo>
                  <a:pt x="996784" y="5528"/>
                </a:lnTo>
                <a:lnTo>
                  <a:pt x="1049747" y="8696"/>
                </a:lnTo>
                <a:lnTo>
                  <a:pt x="1112319" y="16309"/>
                </a:lnTo>
                <a:lnTo>
                  <a:pt x="1163643" y="24257"/>
                </a:lnTo>
                <a:lnTo>
                  <a:pt x="1223824" y="26173"/>
                </a:lnTo>
                <a:lnTo>
                  <a:pt x="1272225" y="32095"/>
                </a:lnTo>
                <a:lnTo>
                  <a:pt x="1333746" y="37340"/>
                </a:lnTo>
                <a:lnTo>
                  <a:pt x="1382653" y="44112"/>
                </a:lnTo>
                <a:lnTo>
                  <a:pt x="1441693" y="46993"/>
                </a:lnTo>
                <a:lnTo>
                  <a:pt x="1498416" y="53152"/>
                </a:lnTo>
                <a:lnTo>
                  <a:pt x="1546218" y="56726"/>
                </a:lnTo>
                <a:lnTo>
                  <a:pt x="1597426" y="57785"/>
                </a:lnTo>
                <a:lnTo>
                  <a:pt x="1659896" y="65378"/>
                </a:lnTo>
                <a:lnTo>
                  <a:pt x="1710137" y="67757"/>
                </a:lnTo>
                <a:lnTo>
                  <a:pt x="1760898" y="69632"/>
                </a:lnTo>
                <a:lnTo>
                  <a:pt x="1823685" y="80153"/>
                </a:lnTo>
                <a:lnTo>
                  <a:pt x="1874740" y="86953"/>
                </a:lnTo>
                <a:lnTo>
                  <a:pt x="1923794" y="92087"/>
                </a:lnTo>
                <a:lnTo>
                  <a:pt x="1971083" y="97898"/>
                </a:lnTo>
                <a:lnTo>
                  <a:pt x="2033875" y="105451"/>
                </a:lnTo>
                <a:lnTo>
                  <a:pt x="2082729" y="114856"/>
                </a:lnTo>
                <a:lnTo>
                  <a:pt x="2139837" y="125051"/>
                </a:lnTo>
                <a:lnTo>
                  <a:pt x="2195623" y="129892"/>
                </a:lnTo>
                <a:lnTo>
                  <a:pt x="2249197" y="136915"/>
                </a:lnTo>
                <a:lnTo>
                  <a:pt x="2302116" y="146405"/>
                </a:lnTo>
                <a:lnTo>
                  <a:pt x="2360429" y="151037"/>
                </a:lnTo>
                <a:lnTo>
                  <a:pt x="2416571" y="157999"/>
                </a:lnTo>
                <a:lnTo>
                  <a:pt x="2470251" y="161881"/>
                </a:lnTo>
                <a:lnTo>
                  <a:pt x="2526320" y="170428"/>
                </a:lnTo>
                <a:lnTo>
                  <a:pt x="2588175" y="173330"/>
                </a:lnTo>
                <a:lnTo>
                  <a:pt x="2651389" y="179492"/>
                </a:lnTo>
                <a:lnTo>
                  <a:pt x="2708412" y="183067"/>
                </a:lnTo>
                <a:lnTo>
                  <a:pt x="2769762" y="184126"/>
                </a:lnTo>
                <a:lnTo>
                  <a:pt x="2826804" y="184440"/>
                </a:lnTo>
                <a:lnTo>
                  <a:pt x="2880750" y="184533"/>
                </a:lnTo>
                <a:lnTo>
                  <a:pt x="2939368" y="184561"/>
                </a:lnTo>
                <a:lnTo>
                  <a:pt x="2995601" y="184569"/>
                </a:lnTo>
                <a:lnTo>
                  <a:pt x="3049307" y="184572"/>
                </a:lnTo>
                <a:lnTo>
                  <a:pt x="3107854" y="184572"/>
                </a:lnTo>
                <a:lnTo>
                  <a:pt x="3167731" y="176239"/>
                </a:lnTo>
                <a:lnTo>
                  <a:pt x="3179607" y="17404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1800373" y="4506254"/>
            <a:ext cx="3053265" cy="147343"/>
          </a:xfrm>
          <a:custGeom>
            <a:avLst/>
            <a:gdLst/>
            <a:ahLst/>
            <a:cxnLst/>
            <a:rect l="0" t="0" r="0" b="0"/>
            <a:pathLst>
              <a:path w="3053265" h="147343">
                <a:moveTo>
                  <a:pt x="0" y="73642"/>
                </a:moveTo>
                <a:lnTo>
                  <a:pt x="53875" y="55684"/>
                </a:lnTo>
                <a:lnTo>
                  <a:pt x="115921" y="27766"/>
                </a:lnTo>
                <a:lnTo>
                  <a:pt x="168470" y="7390"/>
                </a:lnTo>
                <a:lnTo>
                  <a:pt x="218978" y="1414"/>
                </a:lnTo>
                <a:lnTo>
                  <a:pt x="274015" y="233"/>
                </a:lnTo>
                <a:lnTo>
                  <a:pt x="329947" y="0"/>
                </a:lnTo>
                <a:lnTo>
                  <a:pt x="388637" y="11403"/>
                </a:lnTo>
                <a:lnTo>
                  <a:pt x="437076" y="19104"/>
                </a:lnTo>
                <a:lnTo>
                  <a:pt x="491705" y="20625"/>
                </a:lnTo>
                <a:lnTo>
                  <a:pt x="547555" y="20925"/>
                </a:lnTo>
                <a:lnTo>
                  <a:pt x="610446" y="28225"/>
                </a:lnTo>
                <a:lnTo>
                  <a:pt x="663947" y="30876"/>
                </a:lnTo>
                <a:lnTo>
                  <a:pt x="719576" y="31399"/>
                </a:lnTo>
                <a:lnTo>
                  <a:pt x="774455" y="32673"/>
                </a:lnTo>
                <a:lnTo>
                  <a:pt x="836727" y="40590"/>
                </a:lnTo>
                <a:lnTo>
                  <a:pt x="891702" y="41767"/>
                </a:lnTo>
                <a:lnTo>
                  <a:pt x="944502" y="45119"/>
                </a:lnTo>
                <a:lnTo>
                  <a:pt x="994663" y="51110"/>
                </a:lnTo>
                <a:lnTo>
                  <a:pt x="1050801" y="59529"/>
                </a:lnTo>
                <a:lnTo>
                  <a:pt x="1110763" y="65525"/>
                </a:lnTo>
                <a:lnTo>
                  <a:pt x="1162685" y="72039"/>
                </a:lnTo>
                <a:lnTo>
                  <a:pt x="1225237" y="80561"/>
                </a:lnTo>
                <a:lnTo>
                  <a:pt x="1280747" y="86577"/>
                </a:lnTo>
                <a:lnTo>
                  <a:pt x="1331443" y="93095"/>
                </a:lnTo>
                <a:lnTo>
                  <a:pt x="1394923" y="95552"/>
                </a:lnTo>
                <a:lnTo>
                  <a:pt x="1446403" y="101841"/>
                </a:lnTo>
                <a:lnTo>
                  <a:pt x="1497531" y="104224"/>
                </a:lnTo>
                <a:lnTo>
                  <a:pt x="1560441" y="105030"/>
                </a:lnTo>
                <a:lnTo>
                  <a:pt x="1623257" y="105188"/>
                </a:lnTo>
                <a:lnTo>
                  <a:pt x="1681896" y="106390"/>
                </a:lnTo>
                <a:lnTo>
                  <a:pt x="1730303" y="112461"/>
                </a:lnTo>
                <a:lnTo>
                  <a:pt x="1789175" y="115105"/>
                </a:lnTo>
                <a:lnTo>
                  <a:pt x="1845864" y="115627"/>
                </a:lnTo>
                <a:lnTo>
                  <a:pt x="1903292" y="115730"/>
                </a:lnTo>
                <a:lnTo>
                  <a:pt x="1966628" y="115751"/>
                </a:lnTo>
                <a:lnTo>
                  <a:pt x="2013410" y="115754"/>
                </a:lnTo>
                <a:lnTo>
                  <a:pt x="2064316" y="115756"/>
                </a:lnTo>
                <a:lnTo>
                  <a:pt x="2113325" y="118876"/>
                </a:lnTo>
                <a:lnTo>
                  <a:pt x="2160601" y="124089"/>
                </a:lnTo>
                <a:lnTo>
                  <a:pt x="2211654" y="125634"/>
                </a:lnTo>
                <a:lnTo>
                  <a:pt x="2263825" y="126092"/>
                </a:lnTo>
                <a:lnTo>
                  <a:pt x="2319448" y="126227"/>
                </a:lnTo>
                <a:lnTo>
                  <a:pt x="2377262" y="126267"/>
                </a:lnTo>
                <a:lnTo>
                  <a:pt x="2428318" y="126279"/>
                </a:lnTo>
                <a:lnTo>
                  <a:pt x="2479320" y="123163"/>
                </a:lnTo>
                <a:lnTo>
                  <a:pt x="2538886" y="117951"/>
                </a:lnTo>
                <a:lnTo>
                  <a:pt x="2581326" y="116732"/>
                </a:lnTo>
                <a:lnTo>
                  <a:pt x="2627485" y="116189"/>
                </a:lnTo>
                <a:lnTo>
                  <a:pt x="2672176" y="115949"/>
                </a:lnTo>
                <a:lnTo>
                  <a:pt x="2715436" y="115842"/>
                </a:lnTo>
                <a:lnTo>
                  <a:pt x="2775742" y="116951"/>
                </a:lnTo>
                <a:lnTo>
                  <a:pt x="2832458" y="124094"/>
                </a:lnTo>
                <a:lnTo>
                  <a:pt x="2880606" y="125635"/>
                </a:lnTo>
                <a:lnTo>
                  <a:pt x="2933086" y="129212"/>
                </a:lnTo>
                <a:lnTo>
                  <a:pt x="2987151" y="140901"/>
                </a:lnTo>
                <a:lnTo>
                  <a:pt x="3041323" y="146493"/>
                </a:lnTo>
                <a:lnTo>
                  <a:pt x="3053264" y="1473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1874072" y="4916902"/>
            <a:ext cx="3000623" cy="926415"/>
            <a:chOff x="1874072" y="4916902"/>
            <a:chExt cx="3000623" cy="926415"/>
          </a:xfrm>
        </p:grpSpPr>
        <p:sp>
          <p:nvSpPr>
            <p:cNvPr id="84" name="Freeform 83"/>
            <p:cNvSpPr/>
            <p:nvPr/>
          </p:nvSpPr>
          <p:spPr>
            <a:xfrm>
              <a:off x="1874072" y="4916902"/>
              <a:ext cx="2811110" cy="136127"/>
            </a:xfrm>
            <a:custGeom>
              <a:avLst/>
              <a:gdLst/>
              <a:ahLst/>
              <a:cxnLst/>
              <a:rect l="0" t="0" r="0" b="0"/>
              <a:pathLst>
                <a:path w="2811110" h="136127">
                  <a:moveTo>
                    <a:pt x="0" y="31492"/>
                  </a:moveTo>
                  <a:lnTo>
                    <a:pt x="58617" y="31492"/>
                  </a:lnTo>
                  <a:lnTo>
                    <a:pt x="118333" y="23158"/>
                  </a:lnTo>
                  <a:lnTo>
                    <a:pt x="172463" y="15808"/>
                  </a:lnTo>
                  <a:lnTo>
                    <a:pt x="228216" y="10326"/>
                  </a:lnTo>
                  <a:lnTo>
                    <a:pt x="284289" y="2311"/>
                  </a:lnTo>
                  <a:lnTo>
                    <a:pt x="340425" y="381"/>
                  </a:lnTo>
                  <a:lnTo>
                    <a:pt x="396574" y="0"/>
                  </a:lnTo>
                  <a:lnTo>
                    <a:pt x="449606" y="3044"/>
                  </a:lnTo>
                  <a:lnTo>
                    <a:pt x="499812" y="8974"/>
                  </a:lnTo>
                  <a:lnTo>
                    <a:pt x="554790" y="10146"/>
                  </a:lnTo>
                  <a:lnTo>
                    <a:pt x="610710" y="10377"/>
                  </a:lnTo>
                  <a:lnTo>
                    <a:pt x="666816" y="10423"/>
                  </a:lnTo>
                  <a:lnTo>
                    <a:pt x="728663" y="5220"/>
                  </a:lnTo>
                  <a:lnTo>
                    <a:pt x="783052" y="9404"/>
                  </a:lnTo>
                  <a:lnTo>
                    <a:pt x="838856" y="10231"/>
                  </a:lnTo>
                  <a:lnTo>
                    <a:pt x="894939" y="10394"/>
                  </a:lnTo>
                  <a:lnTo>
                    <a:pt x="957879" y="17665"/>
                  </a:lnTo>
                  <a:lnTo>
                    <a:pt x="1014506" y="23431"/>
                  </a:lnTo>
                  <a:lnTo>
                    <a:pt x="1076082" y="29899"/>
                  </a:lnTo>
                  <a:lnTo>
                    <a:pt x="1124724" y="31020"/>
                  </a:lnTo>
                  <a:lnTo>
                    <a:pt x="1185157" y="39804"/>
                  </a:lnTo>
                  <a:lnTo>
                    <a:pt x="1245274" y="49685"/>
                  </a:lnTo>
                  <a:lnTo>
                    <a:pt x="1307539" y="57572"/>
                  </a:lnTo>
                  <a:lnTo>
                    <a:pt x="1356301" y="61446"/>
                  </a:lnTo>
                  <a:lnTo>
                    <a:pt x="1407793" y="68183"/>
                  </a:lnTo>
                  <a:lnTo>
                    <a:pt x="1460095" y="71998"/>
                  </a:lnTo>
                  <a:lnTo>
                    <a:pt x="1512637" y="78719"/>
                  </a:lnTo>
                  <a:lnTo>
                    <a:pt x="1568321" y="90300"/>
                  </a:lnTo>
                  <a:lnTo>
                    <a:pt x="1617493" y="93370"/>
                  </a:lnTo>
                  <a:lnTo>
                    <a:pt x="1674827" y="95449"/>
                  </a:lnTo>
                  <a:lnTo>
                    <a:pt x="1730549" y="101785"/>
                  </a:lnTo>
                  <a:lnTo>
                    <a:pt x="1789823" y="105351"/>
                  </a:lnTo>
                  <a:lnTo>
                    <a:pt x="1844950" y="112128"/>
                  </a:lnTo>
                  <a:lnTo>
                    <a:pt x="1898329" y="115825"/>
                  </a:lnTo>
                  <a:lnTo>
                    <a:pt x="1952360" y="122640"/>
                  </a:lnTo>
                  <a:lnTo>
                    <a:pt x="2011133" y="125178"/>
                  </a:lnTo>
                  <a:lnTo>
                    <a:pt x="2067281" y="125931"/>
                  </a:lnTo>
                  <a:lnTo>
                    <a:pt x="2126682" y="126154"/>
                  </a:lnTo>
                  <a:lnTo>
                    <a:pt x="2181847" y="126220"/>
                  </a:lnTo>
                  <a:lnTo>
                    <a:pt x="2232897" y="127409"/>
                  </a:lnTo>
                  <a:lnTo>
                    <a:pt x="2289013" y="134580"/>
                  </a:lnTo>
                  <a:lnTo>
                    <a:pt x="2341729" y="136126"/>
                  </a:lnTo>
                  <a:lnTo>
                    <a:pt x="2392443" y="133464"/>
                  </a:lnTo>
                  <a:lnTo>
                    <a:pt x="2417975" y="130625"/>
                  </a:lnTo>
                  <a:lnTo>
                    <a:pt x="2469201" y="132095"/>
                  </a:lnTo>
                  <a:lnTo>
                    <a:pt x="2521070" y="127980"/>
                  </a:lnTo>
                  <a:lnTo>
                    <a:pt x="2574653" y="126761"/>
                  </a:lnTo>
                  <a:lnTo>
                    <a:pt x="2629091" y="120760"/>
                  </a:lnTo>
                  <a:lnTo>
                    <a:pt x="2685168" y="117213"/>
                  </a:lnTo>
                  <a:lnTo>
                    <a:pt x="2748057" y="116162"/>
                  </a:lnTo>
                  <a:lnTo>
                    <a:pt x="2811109" y="115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937243" y="5285978"/>
              <a:ext cx="2874281" cy="104613"/>
            </a:xfrm>
            <a:custGeom>
              <a:avLst/>
              <a:gdLst/>
              <a:ahLst/>
              <a:cxnLst/>
              <a:rect l="0" t="0" r="0" b="0"/>
              <a:pathLst>
                <a:path w="2874281" h="104613">
                  <a:moveTo>
                    <a:pt x="0" y="41441"/>
                  </a:moveTo>
                  <a:lnTo>
                    <a:pt x="58617" y="50506"/>
                  </a:lnTo>
                  <a:lnTo>
                    <a:pt x="118333" y="43443"/>
                  </a:lnTo>
                  <a:lnTo>
                    <a:pt x="172463" y="41837"/>
                  </a:lnTo>
                  <a:lnTo>
                    <a:pt x="233888" y="33160"/>
                  </a:lnTo>
                  <a:lnTo>
                    <a:pt x="288226" y="25767"/>
                  </a:lnTo>
                  <a:lnTo>
                    <a:pt x="344019" y="14212"/>
                  </a:lnTo>
                  <a:lnTo>
                    <a:pt x="400100" y="10717"/>
                  </a:lnTo>
                  <a:lnTo>
                    <a:pt x="463040" y="2734"/>
                  </a:lnTo>
                  <a:lnTo>
                    <a:pt x="519667" y="0"/>
                  </a:lnTo>
                  <a:lnTo>
                    <a:pt x="575653" y="5050"/>
                  </a:lnTo>
                  <a:lnTo>
                    <a:pt x="636148" y="8906"/>
                  </a:lnTo>
                  <a:lnTo>
                    <a:pt x="697491" y="9669"/>
                  </a:lnTo>
                  <a:lnTo>
                    <a:pt x="754408" y="15408"/>
                  </a:lnTo>
                  <a:lnTo>
                    <a:pt x="809022" y="19401"/>
                  </a:lnTo>
                  <a:lnTo>
                    <a:pt x="871802" y="20190"/>
                  </a:lnTo>
                  <a:lnTo>
                    <a:pt x="929610" y="25935"/>
                  </a:lnTo>
                  <a:lnTo>
                    <a:pt x="987259" y="31099"/>
                  </a:lnTo>
                  <a:lnTo>
                    <a:pt x="1050639" y="39052"/>
                  </a:lnTo>
                  <a:lnTo>
                    <a:pt x="1108565" y="40969"/>
                  </a:lnTo>
                  <a:lnTo>
                    <a:pt x="1156576" y="41301"/>
                  </a:lnTo>
                  <a:lnTo>
                    <a:pt x="1217965" y="41414"/>
                  </a:lnTo>
                  <a:lnTo>
                    <a:pt x="1268019" y="41433"/>
                  </a:lnTo>
                  <a:lnTo>
                    <a:pt x="1318725" y="40269"/>
                  </a:lnTo>
                  <a:lnTo>
                    <a:pt x="1381492" y="33108"/>
                  </a:lnTo>
                  <a:lnTo>
                    <a:pt x="1432545" y="31563"/>
                  </a:lnTo>
                  <a:lnTo>
                    <a:pt x="1481597" y="31105"/>
                  </a:lnTo>
                  <a:lnTo>
                    <a:pt x="1528886" y="30970"/>
                  </a:lnTo>
                  <a:lnTo>
                    <a:pt x="1579943" y="30930"/>
                  </a:lnTo>
                  <a:lnTo>
                    <a:pt x="1632115" y="30918"/>
                  </a:lnTo>
                  <a:lnTo>
                    <a:pt x="1684618" y="30914"/>
                  </a:lnTo>
                  <a:lnTo>
                    <a:pt x="1740339" y="30913"/>
                  </a:lnTo>
                  <a:lnTo>
                    <a:pt x="1798183" y="30913"/>
                  </a:lnTo>
                  <a:lnTo>
                    <a:pt x="1855487" y="30913"/>
                  </a:lnTo>
                  <a:lnTo>
                    <a:pt x="1916919" y="30913"/>
                  </a:lnTo>
                  <a:lnTo>
                    <a:pt x="1979575" y="30913"/>
                  </a:lnTo>
                  <a:lnTo>
                    <a:pt x="2022738" y="30913"/>
                  </a:lnTo>
                  <a:lnTo>
                    <a:pt x="2069217" y="30913"/>
                  </a:lnTo>
                  <a:lnTo>
                    <a:pt x="2114052" y="30913"/>
                  </a:lnTo>
                  <a:lnTo>
                    <a:pt x="2157375" y="30913"/>
                  </a:lnTo>
                  <a:lnTo>
                    <a:pt x="2200026" y="30913"/>
                  </a:lnTo>
                  <a:lnTo>
                    <a:pt x="2245498" y="30913"/>
                  </a:lnTo>
                  <a:lnTo>
                    <a:pt x="2304659" y="34032"/>
                  </a:lnTo>
                  <a:lnTo>
                    <a:pt x="2361679" y="39978"/>
                  </a:lnTo>
                  <a:lnTo>
                    <a:pt x="2415122" y="41008"/>
                  </a:lnTo>
                  <a:lnTo>
                    <a:pt x="2472016" y="48591"/>
                  </a:lnTo>
                  <a:lnTo>
                    <a:pt x="2533341" y="54422"/>
                  </a:lnTo>
                  <a:lnTo>
                    <a:pt x="2585697" y="60106"/>
                  </a:lnTo>
                  <a:lnTo>
                    <a:pt x="2639721" y="67615"/>
                  </a:lnTo>
                  <a:lnTo>
                    <a:pt x="2690138" y="77012"/>
                  </a:lnTo>
                  <a:lnTo>
                    <a:pt x="2738351" y="81617"/>
                  </a:lnTo>
                  <a:lnTo>
                    <a:pt x="2793450" y="88570"/>
                  </a:lnTo>
                  <a:lnTo>
                    <a:pt x="2855187" y="101691"/>
                  </a:lnTo>
                  <a:lnTo>
                    <a:pt x="2874280" y="104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989886" y="5595095"/>
              <a:ext cx="2884809" cy="248222"/>
            </a:xfrm>
            <a:custGeom>
              <a:avLst/>
              <a:gdLst/>
              <a:ahLst/>
              <a:cxnLst/>
              <a:rect l="0" t="0" r="0" b="0"/>
              <a:pathLst>
                <a:path w="2884809" h="248222">
                  <a:moveTo>
                    <a:pt x="0" y="6065"/>
                  </a:moveTo>
                  <a:lnTo>
                    <a:pt x="58616" y="6065"/>
                  </a:lnTo>
                  <a:lnTo>
                    <a:pt x="118856" y="4896"/>
                  </a:lnTo>
                  <a:lnTo>
                    <a:pt x="155709" y="0"/>
                  </a:lnTo>
                  <a:lnTo>
                    <a:pt x="205842" y="4521"/>
                  </a:lnTo>
                  <a:lnTo>
                    <a:pt x="254402" y="5608"/>
                  </a:lnTo>
                  <a:lnTo>
                    <a:pt x="317624" y="5975"/>
                  </a:lnTo>
                  <a:lnTo>
                    <a:pt x="380992" y="14387"/>
                  </a:lnTo>
                  <a:lnTo>
                    <a:pt x="435566" y="21747"/>
                  </a:lnTo>
                  <a:lnTo>
                    <a:pt x="491406" y="27230"/>
                  </a:lnTo>
                  <a:lnTo>
                    <a:pt x="547497" y="35246"/>
                  </a:lnTo>
                  <a:lnTo>
                    <a:pt x="609226" y="42765"/>
                  </a:lnTo>
                  <a:lnTo>
                    <a:pt x="670509" y="55515"/>
                  </a:lnTo>
                  <a:lnTo>
                    <a:pt x="720545" y="64651"/>
                  </a:lnTo>
                  <a:lnTo>
                    <a:pt x="771245" y="69048"/>
                  </a:lnTo>
                  <a:lnTo>
                    <a:pt x="834010" y="80420"/>
                  </a:lnTo>
                  <a:lnTo>
                    <a:pt x="885063" y="90488"/>
                  </a:lnTo>
                  <a:lnTo>
                    <a:pt x="937234" y="100880"/>
                  </a:lnTo>
                  <a:lnTo>
                    <a:pt x="986618" y="108248"/>
                  </a:lnTo>
                  <a:lnTo>
                    <a:pt x="1034005" y="110431"/>
                  </a:lnTo>
                  <a:lnTo>
                    <a:pt x="1091241" y="116758"/>
                  </a:lnTo>
                  <a:lnTo>
                    <a:pt x="1145917" y="128103"/>
                  </a:lnTo>
                  <a:lnTo>
                    <a:pt x="1205591" y="134676"/>
                  </a:lnTo>
                  <a:lnTo>
                    <a:pt x="1257455" y="141304"/>
                  </a:lnTo>
                  <a:lnTo>
                    <a:pt x="1304416" y="148042"/>
                  </a:lnTo>
                  <a:lnTo>
                    <a:pt x="1355375" y="151858"/>
                  </a:lnTo>
                  <a:lnTo>
                    <a:pt x="1407519" y="152989"/>
                  </a:lnTo>
                  <a:lnTo>
                    <a:pt x="1460013" y="153323"/>
                  </a:lnTo>
                  <a:lnTo>
                    <a:pt x="1515682" y="160672"/>
                  </a:lnTo>
                  <a:lnTo>
                    <a:pt x="1563682" y="164179"/>
                  </a:lnTo>
                  <a:lnTo>
                    <a:pt x="1616119" y="170937"/>
                  </a:lnTo>
                  <a:lnTo>
                    <a:pt x="1674419" y="173459"/>
                  </a:lnTo>
                  <a:lnTo>
                    <a:pt x="1726918" y="175377"/>
                  </a:lnTo>
                  <a:lnTo>
                    <a:pt x="1786643" y="182792"/>
                  </a:lnTo>
                  <a:lnTo>
                    <a:pt x="1847777" y="184381"/>
                  </a:lnTo>
                  <a:lnTo>
                    <a:pt x="1892801" y="184752"/>
                  </a:lnTo>
                  <a:lnTo>
                    <a:pt x="1954101" y="186131"/>
                  </a:lnTo>
                  <a:lnTo>
                    <a:pt x="2011153" y="193366"/>
                  </a:lnTo>
                  <a:lnTo>
                    <a:pt x="2062478" y="194923"/>
                  </a:lnTo>
                  <a:lnTo>
                    <a:pt x="2105207" y="196457"/>
                  </a:lnTo>
                  <a:lnTo>
                    <a:pt x="2166385" y="202728"/>
                  </a:lnTo>
                  <a:lnTo>
                    <a:pt x="2218697" y="205106"/>
                  </a:lnTo>
                  <a:lnTo>
                    <a:pt x="2261595" y="205662"/>
                  </a:lnTo>
                  <a:lnTo>
                    <a:pt x="2307957" y="205909"/>
                  </a:lnTo>
                  <a:lnTo>
                    <a:pt x="2354689" y="206019"/>
                  </a:lnTo>
                  <a:lnTo>
                    <a:pt x="2398855" y="206068"/>
                  </a:lnTo>
                  <a:lnTo>
                    <a:pt x="2441882" y="206090"/>
                  </a:lnTo>
                  <a:lnTo>
                    <a:pt x="2499327" y="209222"/>
                  </a:lnTo>
                  <a:lnTo>
                    <a:pt x="2552222" y="214439"/>
                  </a:lnTo>
                  <a:lnTo>
                    <a:pt x="2606110" y="219104"/>
                  </a:lnTo>
                  <a:lnTo>
                    <a:pt x="2661071" y="224776"/>
                  </a:lnTo>
                  <a:lnTo>
                    <a:pt x="2719859" y="229576"/>
                  </a:lnTo>
                  <a:lnTo>
                    <a:pt x="2776273" y="238407"/>
                  </a:lnTo>
                  <a:lnTo>
                    <a:pt x="2835492" y="245313"/>
                  </a:lnTo>
                  <a:lnTo>
                    <a:pt x="2884808" y="2482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16172" y="5401119"/>
              <a:ext cx="21553" cy="368498"/>
            </a:xfrm>
            <a:custGeom>
              <a:avLst/>
              <a:gdLst/>
              <a:ahLst/>
              <a:cxnLst/>
              <a:rect l="0" t="0" r="0" b="0"/>
              <a:pathLst>
                <a:path w="21553" h="368498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2138" y="85763"/>
                  </a:lnTo>
                  <a:lnTo>
                    <a:pt x="15332" y="137867"/>
                  </a:lnTo>
                  <a:lnTo>
                    <a:pt x="21552" y="193219"/>
                  </a:lnTo>
                  <a:lnTo>
                    <a:pt x="17642" y="254905"/>
                  </a:lnTo>
                  <a:lnTo>
                    <a:pt x="16419" y="309275"/>
                  </a:lnTo>
                  <a:lnTo>
                    <a:pt x="558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5727174" y="1459249"/>
            <a:ext cx="305327" cy="305328"/>
          </a:xfrm>
          <a:custGeom>
            <a:avLst/>
            <a:gdLst/>
            <a:ahLst/>
            <a:cxnLst/>
            <a:rect l="0" t="0" r="0" b="0"/>
            <a:pathLst>
              <a:path w="305327" h="305328">
                <a:moveTo>
                  <a:pt x="305326" y="0"/>
                </a:moveTo>
                <a:lnTo>
                  <a:pt x="305326" y="305327"/>
                </a:lnTo>
                <a:lnTo>
                  <a:pt x="0" y="305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5727174" y="1802149"/>
            <a:ext cx="305327" cy="305328"/>
          </a:xfrm>
          <a:custGeom>
            <a:avLst/>
            <a:gdLst/>
            <a:ahLst/>
            <a:cxnLst/>
            <a:rect l="0" t="0" r="0" b="0"/>
            <a:pathLst>
              <a:path w="305327" h="305328">
                <a:moveTo>
                  <a:pt x="305326" y="0"/>
                </a:moveTo>
                <a:lnTo>
                  <a:pt x="305326" y="305327"/>
                </a:lnTo>
                <a:lnTo>
                  <a:pt x="0" y="305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6070074" y="1802149"/>
            <a:ext cx="305327" cy="305328"/>
          </a:xfrm>
          <a:custGeom>
            <a:avLst/>
            <a:gdLst/>
            <a:ahLst/>
            <a:cxnLst/>
            <a:rect l="0" t="0" r="0" b="0"/>
            <a:pathLst>
              <a:path w="305327" h="305328">
                <a:moveTo>
                  <a:pt x="305326" y="0"/>
                </a:moveTo>
                <a:lnTo>
                  <a:pt x="305326" y="305327"/>
                </a:lnTo>
                <a:lnTo>
                  <a:pt x="0" y="305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4405852" y="1916186"/>
            <a:ext cx="285110" cy="304688"/>
          </a:xfrm>
          <a:custGeom>
            <a:avLst/>
            <a:gdLst/>
            <a:ahLst/>
            <a:cxnLst/>
            <a:rect l="0" t="0" r="0" b="0"/>
            <a:pathLst>
              <a:path w="285110" h="304688">
                <a:moveTo>
                  <a:pt x="100345" y="0"/>
                </a:moveTo>
                <a:lnTo>
                  <a:pt x="65447" y="29309"/>
                </a:lnTo>
                <a:lnTo>
                  <a:pt x="5297" y="61233"/>
                </a:lnTo>
                <a:lnTo>
                  <a:pt x="715" y="61879"/>
                </a:lnTo>
                <a:lnTo>
                  <a:pt x="0" y="58801"/>
                </a:lnTo>
                <a:lnTo>
                  <a:pt x="1862" y="53238"/>
                </a:lnTo>
                <a:lnTo>
                  <a:pt x="13291" y="43939"/>
                </a:lnTo>
                <a:lnTo>
                  <a:pt x="69436" y="12884"/>
                </a:lnTo>
                <a:lnTo>
                  <a:pt x="79738" y="8589"/>
                </a:lnTo>
                <a:lnTo>
                  <a:pt x="100545" y="6937"/>
                </a:lnTo>
                <a:lnTo>
                  <a:pt x="142498" y="15408"/>
                </a:lnTo>
                <a:lnTo>
                  <a:pt x="174056" y="30562"/>
                </a:lnTo>
                <a:lnTo>
                  <a:pt x="188867" y="46338"/>
                </a:lnTo>
                <a:lnTo>
                  <a:pt x="198180" y="66218"/>
                </a:lnTo>
                <a:lnTo>
                  <a:pt x="202319" y="90652"/>
                </a:lnTo>
                <a:lnTo>
                  <a:pt x="199913" y="101379"/>
                </a:lnTo>
                <a:lnTo>
                  <a:pt x="187881" y="119537"/>
                </a:lnTo>
                <a:lnTo>
                  <a:pt x="158580" y="139512"/>
                </a:lnTo>
                <a:lnTo>
                  <a:pt x="160225" y="139802"/>
                </a:lnTo>
                <a:lnTo>
                  <a:pt x="164831" y="138825"/>
                </a:lnTo>
                <a:lnTo>
                  <a:pt x="217198" y="151696"/>
                </a:lnTo>
                <a:lnTo>
                  <a:pt x="248052" y="167260"/>
                </a:lnTo>
                <a:lnTo>
                  <a:pt x="273831" y="192278"/>
                </a:lnTo>
                <a:lnTo>
                  <a:pt x="282735" y="214918"/>
                </a:lnTo>
                <a:lnTo>
                  <a:pt x="285109" y="227507"/>
                </a:lnTo>
                <a:lnTo>
                  <a:pt x="281508" y="247733"/>
                </a:lnTo>
                <a:lnTo>
                  <a:pt x="277272" y="256403"/>
                </a:lnTo>
                <a:lnTo>
                  <a:pt x="263207" y="269155"/>
                </a:lnTo>
                <a:lnTo>
                  <a:pt x="205139" y="294395"/>
                </a:lnTo>
                <a:lnTo>
                  <a:pt x="170779" y="302088"/>
                </a:lnTo>
                <a:lnTo>
                  <a:pt x="117247" y="304687"/>
                </a:lnTo>
                <a:lnTo>
                  <a:pt x="95769" y="298803"/>
                </a:lnTo>
                <a:lnTo>
                  <a:pt x="39891" y="262640"/>
                </a:lnTo>
                <a:lnTo>
                  <a:pt x="20041" y="248225"/>
                </a:lnTo>
                <a:lnTo>
                  <a:pt x="5588" y="2421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5727174" y="2145049"/>
            <a:ext cx="305327" cy="305328"/>
          </a:xfrm>
          <a:custGeom>
            <a:avLst/>
            <a:gdLst/>
            <a:ahLst/>
            <a:cxnLst/>
            <a:rect l="0" t="0" r="0" b="0"/>
            <a:pathLst>
              <a:path w="305327" h="305328">
                <a:moveTo>
                  <a:pt x="305326" y="0"/>
                </a:moveTo>
                <a:lnTo>
                  <a:pt x="305326" y="305327"/>
                </a:lnTo>
                <a:lnTo>
                  <a:pt x="0" y="305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6070074" y="2145049"/>
            <a:ext cx="305327" cy="305328"/>
          </a:xfrm>
          <a:custGeom>
            <a:avLst/>
            <a:gdLst/>
            <a:ahLst/>
            <a:cxnLst/>
            <a:rect l="0" t="0" r="0" b="0"/>
            <a:pathLst>
              <a:path w="305327" h="305328">
                <a:moveTo>
                  <a:pt x="305326" y="0"/>
                </a:moveTo>
                <a:lnTo>
                  <a:pt x="305326" y="305327"/>
                </a:lnTo>
                <a:lnTo>
                  <a:pt x="0" y="305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6400274" y="2145049"/>
            <a:ext cx="305327" cy="305328"/>
          </a:xfrm>
          <a:custGeom>
            <a:avLst/>
            <a:gdLst/>
            <a:ahLst/>
            <a:cxnLst/>
            <a:rect l="0" t="0" r="0" b="0"/>
            <a:pathLst>
              <a:path w="305327" h="305328">
                <a:moveTo>
                  <a:pt x="305326" y="0"/>
                </a:moveTo>
                <a:lnTo>
                  <a:pt x="305326" y="305327"/>
                </a:lnTo>
                <a:lnTo>
                  <a:pt x="0" y="305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4459705" y="2326798"/>
            <a:ext cx="225895" cy="281001"/>
          </a:xfrm>
          <a:custGeom>
            <a:avLst/>
            <a:gdLst/>
            <a:ahLst/>
            <a:cxnLst/>
            <a:rect l="0" t="0" r="0" b="0"/>
            <a:pathLst>
              <a:path w="225895" h="281001">
                <a:moveTo>
                  <a:pt x="141248" y="0"/>
                </a:moveTo>
                <a:lnTo>
                  <a:pt x="80375" y="42661"/>
                </a:lnTo>
                <a:lnTo>
                  <a:pt x="66230" y="57565"/>
                </a:lnTo>
                <a:lnTo>
                  <a:pt x="38803" y="116245"/>
                </a:lnTo>
                <a:lnTo>
                  <a:pt x="12926" y="168513"/>
                </a:lnTo>
                <a:lnTo>
                  <a:pt x="0" y="217816"/>
                </a:lnTo>
                <a:lnTo>
                  <a:pt x="1652" y="240697"/>
                </a:lnTo>
                <a:lnTo>
                  <a:pt x="9405" y="259444"/>
                </a:lnTo>
                <a:lnTo>
                  <a:pt x="14749" y="267719"/>
                </a:lnTo>
                <a:lnTo>
                  <a:pt x="22990" y="273236"/>
                </a:lnTo>
                <a:lnTo>
                  <a:pt x="56946" y="281000"/>
                </a:lnTo>
                <a:lnTo>
                  <a:pt x="110341" y="280504"/>
                </a:lnTo>
                <a:lnTo>
                  <a:pt x="165949" y="263898"/>
                </a:lnTo>
                <a:lnTo>
                  <a:pt x="205182" y="238088"/>
                </a:lnTo>
                <a:lnTo>
                  <a:pt x="220746" y="224360"/>
                </a:lnTo>
                <a:lnTo>
                  <a:pt x="224662" y="216253"/>
                </a:lnTo>
                <a:lnTo>
                  <a:pt x="225894" y="197888"/>
                </a:lnTo>
                <a:lnTo>
                  <a:pt x="222245" y="190417"/>
                </a:lnTo>
                <a:lnTo>
                  <a:pt x="208832" y="178996"/>
                </a:lnTo>
                <a:lnTo>
                  <a:pt x="170372" y="171578"/>
                </a:lnTo>
                <a:lnTo>
                  <a:pt x="133110" y="174970"/>
                </a:lnTo>
                <a:lnTo>
                  <a:pt x="99842" y="188973"/>
                </a:lnTo>
                <a:lnTo>
                  <a:pt x="43434" y="234140"/>
                </a:lnTo>
                <a:lnTo>
                  <a:pt x="14906" y="2526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5727174" y="2487949"/>
            <a:ext cx="305327" cy="305328"/>
          </a:xfrm>
          <a:custGeom>
            <a:avLst/>
            <a:gdLst/>
            <a:ahLst/>
            <a:cxnLst/>
            <a:rect l="0" t="0" r="0" b="0"/>
            <a:pathLst>
              <a:path w="305327" h="305328">
                <a:moveTo>
                  <a:pt x="305326" y="0"/>
                </a:moveTo>
                <a:lnTo>
                  <a:pt x="305326" y="305327"/>
                </a:lnTo>
                <a:lnTo>
                  <a:pt x="0" y="305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6070074" y="2487949"/>
            <a:ext cx="305327" cy="305328"/>
          </a:xfrm>
          <a:custGeom>
            <a:avLst/>
            <a:gdLst/>
            <a:ahLst/>
            <a:cxnLst/>
            <a:rect l="0" t="0" r="0" b="0"/>
            <a:pathLst>
              <a:path w="305327" h="305328">
                <a:moveTo>
                  <a:pt x="305326" y="0"/>
                </a:moveTo>
                <a:lnTo>
                  <a:pt x="305326" y="305327"/>
                </a:lnTo>
                <a:lnTo>
                  <a:pt x="0" y="305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6412974" y="2487949"/>
            <a:ext cx="305327" cy="305328"/>
          </a:xfrm>
          <a:custGeom>
            <a:avLst/>
            <a:gdLst/>
            <a:ahLst/>
            <a:cxnLst/>
            <a:rect l="0" t="0" r="0" b="0"/>
            <a:pathLst>
              <a:path w="305327" h="305328">
                <a:moveTo>
                  <a:pt x="305326" y="0"/>
                </a:moveTo>
                <a:lnTo>
                  <a:pt x="305326" y="305327"/>
                </a:lnTo>
                <a:lnTo>
                  <a:pt x="0" y="305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6755874" y="2487949"/>
            <a:ext cx="305327" cy="305328"/>
          </a:xfrm>
          <a:custGeom>
            <a:avLst/>
            <a:gdLst/>
            <a:ahLst/>
            <a:cxnLst/>
            <a:rect l="0" t="0" r="0" b="0"/>
            <a:pathLst>
              <a:path w="305327" h="305328">
                <a:moveTo>
                  <a:pt x="305326" y="0"/>
                </a:moveTo>
                <a:lnTo>
                  <a:pt x="305326" y="305327"/>
                </a:lnTo>
                <a:lnTo>
                  <a:pt x="0" y="3053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4563778" y="2768994"/>
            <a:ext cx="292886" cy="198725"/>
            <a:chOff x="4563778" y="2768994"/>
            <a:chExt cx="292886" cy="198725"/>
          </a:xfrm>
        </p:grpSpPr>
        <p:sp>
          <p:nvSpPr>
            <p:cNvPr id="101" name="Freeform 100"/>
            <p:cNvSpPr/>
            <p:nvPr/>
          </p:nvSpPr>
          <p:spPr>
            <a:xfrm>
              <a:off x="4563778" y="2768994"/>
              <a:ext cx="16119" cy="189514"/>
            </a:xfrm>
            <a:custGeom>
              <a:avLst/>
              <a:gdLst/>
              <a:ahLst/>
              <a:cxnLst/>
              <a:rect l="0" t="0" r="0" b="0"/>
              <a:pathLst>
                <a:path w="16119" h="189514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0149" y="85426"/>
                  </a:lnTo>
                  <a:lnTo>
                    <a:pt x="14939" y="142263"/>
                  </a:lnTo>
                  <a:lnTo>
                    <a:pt x="1611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677917" y="2811108"/>
              <a:ext cx="178747" cy="156611"/>
            </a:xfrm>
            <a:custGeom>
              <a:avLst/>
              <a:gdLst/>
              <a:ahLst/>
              <a:cxnLst/>
              <a:rect l="0" t="0" r="0" b="0"/>
              <a:pathLst>
                <a:path w="178747" h="156611">
                  <a:moveTo>
                    <a:pt x="102021" y="0"/>
                  </a:moveTo>
                  <a:lnTo>
                    <a:pt x="48146" y="19128"/>
                  </a:lnTo>
                  <a:lnTo>
                    <a:pt x="27773" y="30339"/>
                  </a:lnTo>
                  <a:lnTo>
                    <a:pt x="13260" y="46239"/>
                  </a:lnTo>
                  <a:lnTo>
                    <a:pt x="4080" y="66175"/>
                  </a:lnTo>
                  <a:lnTo>
                    <a:pt x="0" y="90632"/>
                  </a:lnTo>
                  <a:lnTo>
                    <a:pt x="4425" y="110861"/>
                  </a:lnTo>
                  <a:lnTo>
                    <a:pt x="26331" y="142912"/>
                  </a:lnTo>
                  <a:lnTo>
                    <a:pt x="45764" y="151254"/>
                  </a:lnTo>
                  <a:lnTo>
                    <a:pt x="96367" y="156610"/>
                  </a:lnTo>
                  <a:lnTo>
                    <a:pt x="120565" y="151103"/>
                  </a:lnTo>
                  <a:lnTo>
                    <a:pt x="150799" y="134849"/>
                  </a:lnTo>
                  <a:lnTo>
                    <a:pt x="165814" y="120764"/>
                  </a:lnTo>
                  <a:lnTo>
                    <a:pt x="176386" y="102806"/>
                  </a:lnTo>
                  <a:lnTo>
                    <a:pt x="178746" y="83126"/>
                  </a:lnTo>
                  <a:lnTo>
                    <a:pt x="177737" y="72965"/>
                  </a:lnTo>
                  <a:lnTo>
                    <a:pt x="173555" y="65021"/>
                  </a:lnTo>
                  <a:lnTo>
                    <a:pt x="159550" y="53075"/>
                  </a:lnTo>
                  <a:lnTo>
                    <a:pt x="141627" y="46986"/>
                  </a:lnTo>
                  <a:lnTo>
                    <a:pt x="112549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4411440" y="3126963"/>
            <a:ext cx="411589" cy="1065039"/>
            <a:chOff x="4411440" y="3126963"/>
            <a:chExt cx="411589" cy="1065039"/>
          </a:xfrm>
        </p:grpSpPr>
        <p:sp>
          <p:nvSpPr>
            <p:cNvPr id="104" name="Freeform 103"/>
            <p:cNvSpPr/>
            <p:nvPr/>
          </p:nvSpPr>
          <p:spPr>
            <a:xfrm>
              <a:off x="4516725" y="3126963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10528" y="54145"/>
                  </a:lnTo>
                  <a:lnTo>
                    <a:pt x="10528" y="109092"/>
                  </a:lnTo>
                  <a:lnTo>
                    <a:pt x="2195" y="16966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649137" y="3148020"/>
              <a:ext cx="144008" cy="187127"/>
            </a:xfrm>
            <a:custGeom>
              <a:avLst/>
              <a:gdLst/>
              <a:ahLst/>
              <a:cxnLst/>
              <a:rect l="0" t="0" r="0" b="0"/>
              <a:pathLst>
                <a:path w="144008" h="187127">
                  <a:moveTo>
                    <a:pt x="109743" y="0"/>
                  </a:moveTo>
                  <a:lnTo>
                    <a:pt x="51127" y="0"/>
                  </a:lnTo>
                  <a:lnTo>
                    <a:pt x="16336" y="5590"/>
                  </a:lnTo>
                  <a:lnTo>
                    <a:pt x="8868" y="11915"/>
                  </a:lnTo>
                  <a:lnTo>
                    <a:pt x="569" y="31422"/>
                  </a:lnTo>
                  <a:lnTo>
                    <a:pt x="0" y="52570"/>
                  </a:lnTo>
                  <a:lnTo>
                    <a:pt x="1486" y="63123"/>
                  </a:lnTo>
                  <a:lnTo>
                    <a:pt x="4817" y="67818"/>
                  </a:lnTo>
                  <a:lnTo>
                    <a:pt x="9377" y="68609"/>
                  </a:lnTo>
                  <a:lnTo>
                    <a:pt x="23022" y="65588"/>
                  </a:lnTo>
                  <a:lnTo>
                    <a:pt x="55842" y="65057"/>
                  </a:lnTo>
                  <a:lnTo>
                    <a:pt x="88314" y="72959"/>
                  </a:lnTo>
                  <a:lnTo>
                    <a:pt x="109578" y="83509"/>
                  </a:lnTo>
                  <a:lnTo>
                    <a:pt x="124488" y="99117"/>
                  </a:lnTo>
                  <a:lnTo>
                    <a:pt x="143591" y="137732"/>
                  </a:lnTo>
                  <a:lnTo>
                    <a:pt x="144007" y="147973"/>
                  </a:lnTo>
                  <a:lnTo>
                    <a:pt x="138230" y="168711"/>
                  </a:lnTo>
                  <a:lnTo>
                    <a:pt x="131074" y="175645"/>
                  </a:lnTo>
                  <a:lnTo>
                    <a:pt x="110645" y="183350"/>
                  </a:lnTo>
                  <a:lnTo>
                    <a:pt x="61742" y="187126"/>
                  </a:lnTo>
                  <a:lnTo>
                    <a:pt x="25516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21969" y="3515695"/>
              <a:ext cx="210570" cy="234131"/>
            </a:xfrm>
            <a:custGeom>
              <a:avLst/>
              <a:gdLst/>
              <a:ahLst/>
              <a:cxnLst/>
              <a:rect l="0" t="0" r="0" b="0"/>
              <a:pathLst>
                <a:path w="210570" h="234131">
                  <a:moveTo>
                    <a:pt x="0" y="21880"/>
                  </a:moveTo>
                  <a:lnTo>
                    <a:pt x="5589" y="5112"/>
                  </a:lnTo>
                  <a:lnTo>
                    <a:pt x="10745" y="1343"/>
                  </a:lnTo>
                  <a:lnTo>
                    <a:pt x="17692" y="0"/>
                  </a:lnTo>
                  <a:lnTo>
                    <a:pt x="54057" y="6249"/>
                  </a:lnTo>
                  <a:lnTo>
                    <a:pt x="79058" y="21018"/>
                  </a:lnTo>
                  <a:lnTo>
                    <a:pt x="101283" y="45801"/>
                  </a:lnTo>
                  <a:lnTo>
                    <a:pt x="117097" y="80960"/>
                  </a:lnTo>
                  <a:lnTo>
                    <a:pt x="123603" y="121013"/>
                  </a:lnTo>
                  <a:lnTo>
                    <a:pt x="117395" y="168064"/>
                  </a:lnTo>
                  <a:lnTo>
                    <a:pt x="111447" y="189796"/>
                  </a:lnTo>
                  <a:lnTo>
                    <a:pt x="98665" y="208033"/>
                  </a:lnTo>
                  <a:lnTo>
                    <a:pt x="81285" y="222768"/>
                  </a:lnTo>
                  <a:lnTo>
                    <a:pt x="61863" y="233216"/>
                  </a:lnTo>
                  <a:lnTo>
                    <a:pt x="52940" y="234130"/>
                  </a:lnTo>
                  <a:lnTo>
                    <a:pt x="36787" y="228907"/>
                  </a:lnTo>
                  <a:lnTo>
                    <a:pt x="14539" y="212813"/>
                  </a:lnTo>
                  <a:lnTo>
                    <a:pt x="6462" y="193696"/>
                  </a:lnTo>
                  <a:lnTo>
                    <a:pt x="4041" y="170773"/>
                  </a:lnTo>
                  <a:lnTo>
                    <a:pt x="6866" y="148885"/>
                  </a:lnTo>
                  <a:lnTo>
                    <a:pt x="12766" y="141645"/>
                  </a:lnTo>
                  <a:lnTo>
                    <a:pt x="31800" y="133601"/>
                  </a:lnTo>
                  <a:lnTo>
                    <a:pt x="68823" y="134661"/>
                  </a:lnTo>
                  <a:lnTo>
                    <a:pt x="103840" y="142384"/>
                  </a:lnTo>
                  <a:lnTo>
                    <a:pt x="152523" y="164119"/>
                  </a:lnTo>
                  <a:lnTo>
                    <a:pt x="210569" y="1692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695709" y="3537575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54144"/>
                  </a:lnTo>
                  <a:lnTo>
                    <a:pt x="7236" y="114624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411440" y="3899934"/>
              <a:ext cx="200043" cy="272420"/>
            </a:xfrm>
            <a:custGeom>
              <a:avLst/>
              <a:gdLst/>
              <a:ahLst/>
              <a:cxnLst/>
              <a:rect l="0" t="0" r="0" b="0"/>
              <a:pathLst>
                <a:path w="200043" h="272420">
                  <a:moveTo>
                    <a:pt x="0" y="27195"/>
                  </a:moveTo>
                  <a:lnTo>
                    <a:pt x="11179" y="10428"/>
                  </a:lnTo>
                  <a:lnTo>
                    <a:pt x="19151" y="5488"/>
                  </a:lnTo>
                  <a:lnTo>
                    <a:pt x="40487" y="0"/>
                  </a:lnTo>
                  <a:lnTo>
                    <a:pt x="73218" y="2500"/>
                  </a:lnTo>
                  <a:lnTo>
                    <a:pt x="91423" y="10760"/>
                  </a:lnTo>
                  <a:lnTo>
                    <a:pt x="107313" y="23400"/>
                  </a:lnTo>
                  <a:lnTo>
                    <a:pt x="128242" y="51417"/>
                  </a:lnTo>
                  <a:lnTo>
                    <a:pt x="141203" y="88834"/>
                  </a:lnTo>
                  <a:lnTo>
                    <a:pt x="146175" y="143399"/>
                  </a:lnTo>
                  <a:lnTo>
                    <a:pt x="143917" y="182119"/>
                  </a:lnTo>
                  <a:lnTo>
                    <a:pt x="132719" y="215818"/>
                  </a:lnTo>
                  <a:lnTo>
                    <a:pt x="107974" y="253057"/>
                  </a:lnTo>
                  <a:lnTo>
                    <a:pt x="81905" y="270112"/>
                  </a:lnTo>
                  <a:lnTo>
                    <a:pt x="59019" y="272419"/>
                  </a:lnTo>
                  <a:lnTo>
                    <a:pt x="46365" y="271396"/>
                  </a:lnTo>
                  <a:lnTo>
                    <a:pt x="26066" y="260901"/>
                  </a:lnTo>
                  <a:lnTo>
                    <a:pt x="17377" y="253189"/>
                  </a:lnTo>
                  <a:lnTo>
                    <a:pt x="12755" y="244538"/>
                  </a:lnTo>
                  <a:lnTo>
                    <a:pt x="10738" y="225568"/>
                  </a:lnTo>
                  <a:lnTo>
                    <a:pt x="16861" y="208557"/>
                  </a:lnTo>
                  <a:lnTo>
                    <a:pt x="21769" y="200746"/>
                  </a:lnTo>
                  <a:lnTo>
                    <a:pt x="29721" y="195538"/>
                  </a:lnTo>
                  <a:lnTo>
                    <a:pt x="63268" y="188209"/>
                  </a:lnTo>
                  <a:lnTo>
                    <a:pt x="113407" y="188852"/>
                  </a:lnTo>
                  <a:lnTo>
                    <a:pt x="173035" y="194756"/>
                  </a:lnTo>
                  <a:lnTo>
                    <a:pt x="200042" y="195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698531" y="3893109"/>
              <a:ext cx="124498" cy="298893"/>
            </a:xfrm>
            <a:custGeom>
              <a:avLst/>
              <a:gdLst/>
              <a:ahLst/>
              <a:cxnLst/>
              <a:rect l="0" t="0" r="0" b="0"/>
              <a:pathLst>
                <a:path w="124498" h="298893">
                  <a:moveTo>
                    <a:pt x="102463" y="118248"/>
                  </a:moveTo>
                  <a:lnTo>
                    <a:pt x="85696" y="123838"/>
                  </a:lnTo>
                  <a:lnTo>
                    <a:pt x="71225" y="135940"/>
                  </a:lnTo>
                  <a:lnTo>
                    <a:pt x="53043" y="162484"/>
                  </a:lnTo>
                  <a:lnTo>
                    <a:pt x="37128" y="189457"/>
                  </a:lnTo>
                  <a:lnTo>
                    <a:pt x="30830" y="197306"/>
                  </a:lnTo>
                  <a:lnTo>
                    <a:pt x="23833" y="218506"/>
                  </a:lnTo>
                  <a:lnTo>
                    <a:pt x="21893" y="243526"/>
                  </a:lnTo>
                  <a:lnTo>
                    <a:pt x="24931" y="270243"/>
                  </a:lnTo>
                  <a:lnTo>
                    <a:pt x="29718" y="280410"/>
                  </a:lnTo>
                  <a:lnTo>
                    <a:pt x="44396" y="294825"/>
                  </a:lnTo>
                  <a:lnTo>
                    <a:pt x="65737" y="298892"/>
                  </a:lnTo>
                  <a:lnTo>
                    <a:pt x="77979" y="298339"/>
                  </a:lnTo>
                  <a:lnTo>
                    <a:pt x="87310" y="294461"/>
                  </a:lnTo>
                  <a:lnTo>
                    <a:pt x="100798" y="280793"/>
                  </a:lnTo>
                  <a:lnTo>
                    <a:pt x="114968" y="253367"/>
                  </a:lnTo>
                  <a:lnTo>
                    <a:pt x="120987" y="217425"/>
                  </a:lnTo>
                  <a:lnTo>
                    <a:pt x="116155" y="197032"/>
                  </a:lnTo>
                  <a:lnTo>
                    <a:pt x="93990" y="164876"/>
                  </a:lnTo>
                  <a:lnTo>
                    <a:pt x="30902" y="107759"/>
                  </a:lnTo>
                  <a:lnTo>
                    <a:pt x="16847" y="92529"/>
                  </a:lnTo>
                  <a:lnTo>
                    <a:pt x="6700" y="74062"/>
                  </a:lnTo>
                  <a:lnTo>
                    <a:pt x="0" y="38345"/>
                  </a:lnTo>
                  <a:lnTo>
                    <a:pt x="2569" y="28715"/>
                  </a:lnTo>
                  <a:lnTo>
                    <a:pt x="7791" y="21124"/>
                  </a:lnTo>
                  <a:lnTo>
                    <a:pt x="24122" y="9571"/>
                  </a:lnTo>
                  <a:lnTo>
                    <a:pt x="46978" y="537"/>
                  </a:lnTo>
                  <a:lnTo>
                    <a:pt x="57284" y="0"/>
                  </a:lnTo>
                  <a:lnTo>
                    <a:pt x="74975" y="5642"/>
                  </a:lnTo>
                  <a:lnTo>
                    <a:pt x="103677" y="21972"/>
                  </a:lnTo>
                  <a:lnTo>
                    <a:pt x="117821" y="38025"/>
                  </a:lnTo>
                  <a:lnTo>
                    <a:pt x="123230" y="47218"/>
                  </a:lnTo>
                  <a:lnTo>
                    <a:pt x="124497" y="55687"/>
                  </a:lnTo>
                  <a:lnTo>
                    <a:pt x="123002" y="63673"/>
                  </a:lnTo>
                  <a:lnTo>
                    <a:pt x="112992" y="971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4430670" y="4306155"/>
            <a:ext cx="405006" cy="1042323"/>
            <a:chOff x="4430670" y="4306155"/>
            <a:chExt cx="405006" cy="1042323"/>
          </a:xfrm>
        </p:grpSpPr>
        <p:sp>
          <p:nvSpPr>
            <p:cNvPr id="111" name="Freeform 110"/>
            <p:cNvSpPr/>
            <p:nvPr/>
          </p:nvSpPr>
          <p:spPr>
            <a:xfrm>
              <a:off x="4454480" y="4306155"/>
              <a:ext cx="143443" cy="270588"/>
            </a:xfrm>
            <a:custGeom>
              <a:avLst/>
              <a:gdLst/>
              <a:ahLst/>
              <a:cxnLst/>
              <a:rect l="0" t="0" r="0" b="0"/>
              <a:pathLst>
                <a:path w="143443" h="270588">
                  <a:moveTo>
                    <a:pt x="51717" y="0"/>
                  </a:moveTo>
                  <a:lnTo>
                    <a:pt x="0" y="51716"/>
                  </a:lnTo>
                  <a:lnTo>
                    <a:pt x="3775" y="47941"/>
                  </a:lnTo>
                  <a:lnTo>
                    <a:pt x="30233" y="43841"/>
                  </a:lnTo>
                  <a:lnTo>
                    <a:pt x="62119" y="48215"/>
                  </a:lnTo>
                  <a:lnTo>
                    <a:pt x="88204" y="62509"/>
                  </a:lnTo>
                  <a:lnTo>
                    <a:pt x="100298" y="78085"/>
                  </a:lnTo>
                  <a:lnTo>
                    <a:pt x="105161" y="87152"/>
                  </a:lnTo>
                  <a:lnTo>
                    <a:pt x="107445" y="106584"/>
                  </a:lnTo>
                  <a:lnTo>
                    <a:pt x="106417" y="116680"/>
                  </a:lnTo>
                  <a:lnTo>
                    <a:pt x="102221" y="124580"/>
                  </a:lnTo>
                  <a:lnTo>
                    <a:pt x="88201" y="136477"/>
                  </a:lnTo>
                  <a:lnTo>
                    <a:pt x="86568" y="141288"/>
                  </a:lnTo>
                  <a:lnTo>
                    <a:pt x="88989" y="145664"/>
                  </a:lnTo>
                  <a:lnTo>
                    <a:pt x="101038" y="153647"/>
                  </a:lnTo>
                  <a:lnTo>
                    <a:pt x="118091" y="161094"/>
                  </a:lnTo>
                  <a:lnTo>
                    <a:pt x="131129" y="174543"/>
                  </a:lnTo>
                  <a:lnTo>
                    <a:pt x="139653" y="193388"/>
                  </a:lnTo>
                  <a:lnTo>
                    <a:pt x="143442" y="217361"/>
                  </a:lnTo>
                  <a:lnTo>
                    <a:pt x="138887" y="237375"/>
                  </a:lnTo>
                  <a:lnTo>
                    <a:pt x="134397" y="245988"/>
                  </a:lnTo>
                  <a:lnTo>
                    <a:pt x="120049" y="258677"/>
                  </a:lnTo>
                  <a:lnTo>
                    <a:pt x="100804" y="267046"/>
                  </a:lnTo>
                  <a:lnTo>
                    <a:pt x="64831" y="270587"/>
                  </a:lnTo>
                  <a:lnTo>
                    <a:pt x="42338" y="267270"/>
                  </a:lnTo>
                  <a:lnTo>
                    <a:pt x="26881" y="258777"/>
                  </a:lnTo>
                  <a:lnTo>
                    <a:pt x="9602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655859" y="4358798"/>
              <a:ext cx="155384" cy="234425"/>
            </a:xfrm>
            <a:custGeom>
              <a:avLst/>
              <a:gdLst/>
              <a:ahLst/>
              <a:cxnLst/>
              <a:rect l="0" t="0" r="0" b="0"/>
              <a:pathLst>
                <a:path w="155384" h="234425">
                  <a:moveTo>
                    <a:pt x="92493" y="0"/>
                  </a:moveTo>
                  <a:lnTo>
                    <a:pt x="54120" y="29308"/>
                  </a:lnTo>
                  <a:lnTo>
                    <a:pt x="27028" y="64800"/>
                  </a:lnTo>
                  <a:lnTo>
                    <a:pt x="5378" y="116028"/>
                  </a:lnTo>
                  <a:lnTo>
                    <a:pt x="0" y="153052"/>
                  </a:lnTo>
                  <a:lnTo>
                    <a:pt x="4982" y="176817"/>
                  </a:lnTo>
                  <a:lnTo>
                    <a:pt x="20940" y="206808"/>
                  </a:lnTo>
                  <a:lnTo>
                    <a:pt x="27244" y="215081"/>
                  </a:lnTo>
                  <a:lnTo>
                    <a:pt x="46726" y="227392"/>
                  </a:lnTo>
                  <a:lnTo>
                    <a:pt x="69813" y="234424"/>
                  </a:lnTo>
                  <a:lnTo>
                    <a:pt x="116349" y="229406"/>
                  </a:lnTo>
                  <a:lnTo>
                    <a:pt x="129454" y="226637"/>
                  </a:lnTo>
                  <a:lnTo>
                    <a:pt x="139360" y="221281"/>
                  </a:lnTo>
                  <a:lnTo>
                    <a:pt x="153487" y="205971"/>
                  </a:lnTo>
                  <a:lnTo>
                    <a:pt x="155383" y="196976"/>
                  </a:lnTo>
                  <a:lnTo>
                    <a:pt x="151249" y="177622"/>
                  </a:lnTo>
                  <a:lnTo>
                    <a:pt x="145702" y="169887"/>
                  </a:lnTo>
                  <a:lnTo>
                    <a:pt x="130179" y="158173"/>
                  </a:lnTo>
                  <a:lnTo>
                    <a:pt x="96121" y="150591"/>
                  </a:lnTo>
                  <a:lnTo>
                    <a:pt x="76168" y="155056"/>
                  </a:lnTo>
                  <a:lnTo>
                    <a:pt x="50379" y="168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69367" y="4769409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10529" y="0"/>
                  </a:moveTo>
                  <a:lnTo>
                    <a:pt x="10529" y="58617"/>
                  </a:lnTo>
                  <a:lnTo>
                    <a:pt x="9359" y="111621"/>
                  </a:lnTo>
                  <a:lnTo>
                    <a:pt x="1464" y="173493"/>
                  </a:lnTo>
                  <a:lnTo>
                    <a:pt x="193" y="22987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430670" y="4727295"/>
              <a:ext cx="149227" cy="173671"/>
            </a:xfrm>
            <a:custGeom>
              <a:avLst/>
              <a:gdLst/>
              <a:ahLst/>
              <a:cxnLst/>
              <a:rect l="0" t="0" r="0" b="0"/>
              <a:pathLst>
                <a:path w="149227" h="173671">
                  <a:moveTo>
                    <a:pt x="149226" y="168456"/>
                  </a:moveTo>
                  <a:lnTo>
                    <a:pt x="90609" y="168456"/>
                  </a:lnTo>
                  <a:lnTo>
                    <a:pt x="34012" y="173670"/>
                  </a:lnTo>
                  <a:lnTo>
                    <a:pt x="23284" y="171932"/>
                  </a:lnTo>
                  <a:lnTo>
                    <a:pt x="14962" y="167264"/>
                  </a:lnTo>
                  <a:lnTo>
                    <a:pt x="2596" y="152718"/>
                  </a:lnTo>
                  <a:lnTo>
                    <a:pt x="0" y="143926"/>
                  </a:lnTo>
                  <a:lnTo>
                    <a:pt x="235" y="124799"/>
                  </a:lnTo>
                  <a:lnTo>
                    <a:pt x="11088" y="83923"/>
                  </a:lnTo>
                  <a:lnTo>
                    <a:pt x="38380" y="23370"/>
                  </a:lnTo>
                  <a:lnTo>
                    <a:pt x="439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669414" y="4790900"/>
              <a:ext cx="166262" cy="248114"/>
            </a:xfrm>
            <a:custGeom>
              <a:avLst/>
              <a:gdLst/>
              <a:ahLst/>
              <a:cxnLst/>
              <a:rect l="0" t="0" r="0" b="0"/>
              <a:pathLst>
                <a:path w="166262" h="248114">
                  <a:moveTo>
                    <a:pt x="131580" y="10094"/>
                  </a:moveTo>
                  <a:lnTo>
                    <a:pt x="94102" y="1761"/>
                  </a:lnTo>
                  <a:lnTo>
                    <a:pt x="42679" y="0"/>
                  </a:lnTo>
                  <a:lnTo>
                    <a:pt x="21489" y="5998"/>
                  </a:lnTo>
                  <a:lnTo>
                    <a:pt x="12563" y="10873"/>
                  </a:lnTo>
                  <a:lnTo>
                    <a:pt x="6612" y="18802"/>
                  </a:lnTo>
                  <a:lnTo>
                    <a:pt x="0" y="40091"/>
                  </a:lnTo>
                  <a:lnTo>
                    <a:pt x="576" y="49979"/>
                  </a:lnTo>
                  <a:lnTo>
                    <a:pt x="7456" y="67206"/>
                  </a:lnTo>
                  <a:lnTo>
                    <a:pt x="13736" y="71565"/>
                  </a:lnTo>
                  <a:lnTo>
                    <a:pt x="69156" y="82845"/>
                  </a:lnTo>
                  <a:lnTo>
                    <a:pt x="130476" y="112186"/>
                  </a:lnTo>
                  <a:lnTo>
                    <a:pt x="147078" y="124099"/>
                  </a:lnTo>
                  <a:lnTo>
                    <a:pt x="159135" y="140312"/>
                  </a:lnTo>
                  <a:lnTo>
                    <a:pt x="163988" y="149548"/>
                  </a:lnTo>
                  <a:lnTo>
                    <a:pt x="166261" y="172290"/>
                  </a:lnTo>
                  <a:lnTo>
                    <a:pt x="162202" y="195655"/>
                  </a:lnTo>
                  <a:lnTo>
                    <a:pt x="146762" y="221963"/>
                  </a:lnTo>
                  <a:lnTo>
                    <a:pt x="134039" y="237229"/>
                  </a:lnTo>
                  <a:lnTo>
                    <a:pt x="114345" y="245574"/>
                  </a:lnTo>
                  <a:lnTo>
                    <a:pt x="91165" y="248113"/>
                  </a:lnTo>
                  <a:lnTo>
                    <a:pt x="47353" y="2417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465906" y="5106321"/>
              <a:ext cx="141233" cy="219183"/>
            </a:xfrm>
            <a:custGeom>
              <a:avLst/>
              <a:gdLst/>
              <a:ahLst/>
              <a:cxnLst/>
              <a:rect l="0" t="0" r="0" b="0"/>
              <a:pathLst>
                <a:path w="141233" h="219183">
                  <a:moveTo>
                    <a:pt x="113990" y="0"/>
                  </a:moveTo>
                  <a:lnTo>
                    <a:pt x="102812" y="11178"/>
                  </a:lnTo>
                  <a:lnTo>
                    <a:pt x="96009" y="13301"/>
                  </a:lnTo>
                  <a:lnTo>
                    <a:pt x="69668" y="10700"/>
                  </a:lnTo>
                  <a:lnTo>
                    <a:pt x="39636" y="4860"/>
                  </a:lnTo>
                  <a:lnTo>
                    <a:pt x="18943" y="7230"/>
                  </a:lnTo>
                  <a:lnTo>
                    <a:pt x="12021" y="13008"/>
                  </a:lnTo>
                  <a:lnTo>
                    <a:pt x="4330" y="31908"/>
                  </a:lnTo>
                  <a:lnTo>
                    <a:pt x="0" y="68856"/>
                  </a:lnTo>
                  <a:lnTo>
                    <a:pt x="2901" y="78659"/>
                  </a:lnTo>
                  <a:lnTo>
                    <a:pt x="8346" y="86365"/>
                  </a:lnTo>
                  <a:lnTo>
                    <a:pt x="15484" y="92671"/>
                  </a:lnTo>
                  <a:lnTo>
                    <a:pt x="23753" y="95706"/>
                  </a:lnTo>
                  <a:lnTo>
                    <a:pt x="72471" y="100702"/>
                  </a:lnTo>
                  <a:lnTo>
                    <a:pt x="112938" y="121191"/>
                  </a:lnTo>
                  <a:lnTo>
                    <a:pt x="129510" y="134191"/>
                  </a:lnTo>
                  <a:lnTo>
                    <a:pt x="138435" y="154007"/>
                  </a:lnTo>
                  <a:lnTo>
                    <a:pt x="141232" y="177242"/>
                  </a:lnTo>
                  <a:lnTo>
                    <a:pt x="138576" y="199267"/>
                  </a:lnTo>
                  <a:lnTo>
                    <a:pt x="132721" y="206544"/>
                  </a:lnTo>
                  <a:lnTo>
                    <a:pt x="113736" y="214630"/>
                  </a:lnTo>
                  <a:lnTo>
                    <a:pt x="76740" y="219182"/>
                  </a:lnTo>
                  <a:lnTo>
                    <a:pt x="56100" y="214007"/>
                  </a:lnTo>
                  <a:lnTo>
                    <a:pt x="870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677095" y="5123252"/>
              <a:ext cx="148232" cy="225226"/>
            </a:xfrm>
            <a:custGeom>
              <a:avLst/>
              <a:gdLst/>
              <a:ahLst/>
              <a:cxnLst/>
              <a:rect l="0" t="0" r="0" b="0"/>
              <a:pathLst>
                <a:path w="148232" h="225226">
                  <a:moveTo>
                    <a:pt x="123899" y="14654"/>
                  </a:moveTo>
                  <a:lnTo>
                    <a:pt x="81208" y="11535"/>
                  </a:lnTo>
                  <a:lnTo>
                    <a:pt x="39557" y="0"/>
                  </a:lnTo>
                  <a:lnTo>
                    <a:pt x="31407" y="1375"/>
                  </a:lnTo>
                  <a:lnTo>
                    <a:pt x="24803" y="5802"/>
                  </a:lnTo>
                  <a:lnTo>
                    <a:pt x="14346" y="20079"/>
                  </a:lnTo>
                  <a:lnTo>
                    <a:pt x="3052" y="49017"/>
                  </a:lnTo>
                  <a:lnTo>
                    <a:pt x="0" y="73600"/>
                  </a:lnTo>
                  <a:lnTo>
                    <a:pt x="2695" y="80858"/>
                  </a:lnTo>
                  <a:lnTo>
                    <a:pt x="8002" y="84527"/>
                  </a:lnTo>
                  <a:lnTo>
                    <a:pt x="69979" y="91137"/>
                  </a:lnTo>
                  <a:lnTo>
                    <a:pt x="90576" y="97780"/>
                  </a:lnTo>
                  <a:lnTo>
                    <a:pt x="107529" y="108531"/>
                  </a:lnTo>
                  <a:lnTo>
                    <a:pt x="130228" y="133327"/>
                  </a:lnTo>
                  <a:lnTo>
                    <a:pt x="146182" y="162900"/>
                  </a:lnTo>
                  <a:lnTo>
                    <a:pt x="148231" y="183487"/>
                  </a:lnTo>
                  <a:lnTo>
                    <a:pt x="144072" y="203165"/>
                  </a:lnTo>
                  <a:lnTo>
                    <a:pt x="134425" y="219709"/>
                  </a:lnTo>
                  <a:lnTo>
                    <a:pt x="127407" y="223887"/>
                  </a:lnTo>
                  <a:lnTo>
                    <a:pt x="71257" y="2252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4529346" y="5485347"/>
            <a:ext cx="368464" cy="290649"/>
            <a:chOff x="4529346" y="5485347"/>
            <a:chExt cx="368464" cy="290649"/>
          </a:xfrm>
        </p:grpSpPr>
        <p:sp>
          <p:nvSpPr>
            <p:cNvPr id="119" name="Freeform 118"/>
            <p:cNvSpPr/>
            <p:nvPr/>
          </p:nvSpPr>
          <p:spPr>
            <a:xfrm>
              <a:off x="4529346" y="5485347"/>
              <a:ext cx="148008" cy="263681"/>
            </a:xfrm>
            <a:custGeom>
              <a:avLst/>
              <a:gdLst/>
              <a:ahLst/>
              <a:cxnLst/>
              <a:rect l="0" t="0" r="0" b="0"/>
              <a:pathLst>
                <a:path w="148008" h="263681">
                  <a:moveTo>
                    <a:pt x="82136" y="0"/>
                  </a:moveTo>
                  <a:lnTo>
                    <a:pt x="52827" y="34897"/>
                  </a:lnTo>
                  <a:lnTo>
                    <a:pt x="30255" y="92997"/>
                  </a:lnTo>
                  <a:lnTo>
                    <a:pt x="12046" y="147167"/>
                  </a:lnTo>
                  <a:lnTo>
                    <a:pt x="1047" y="192587"/>
                  </a:lnTo>
                  <a:lnTo>
                    <a:pt x="0" y="205600"/>
                  </a:lnTo>
                  <a:lnTo>
                    <a:pt x="5077" y="226298"/>
                  </a:lnTo>
                  <a:lnTo>
                    <a:pt x="27400" y="258650"/>
                  </a:lnTo>
                  <a:lnTo>
                    <a:pt x="35116" y="262511"/>
                  </a:lnTo>
                  <a:lnTo>
                    <a:pt x="53049" y="263680"/>
                  </a:lnTo>
                  <a:lnTo>
                    <a:pt x="82876" y="257762"/>
                  </a:lnTo>
                  <a:lnTo>
                    <a:pt x="113941" y="243010"/>
                  </a:lnTo>
                  <a:lnTo>
                    <a:pt x="128637" y="227327"/>
                  </a:lnTo>
                  <a:lnTo>
                    <a:pt x="147603" y="188664"/>
                  </a:lnTo>
                  <a:lnTo>
                    <a:pt x="148007" y="179588"/>
                  </a:lnTo>
                  <a:lnTo>
                    <a:pt x="142218" y="163265"/>
                  </a:lnTo>
                  <a:lnTo>
                    <a:pt x="136228" y="159146"/>
                  </a:lnTo>
                  <a:lnTo>
                    <a:pt x="120215" y="157689"/>
                  </a:lnTo>
                  <a:lnTo>
                    <a:pt x="91469" y="169035"/>
                  </a:lnTo>
                  <a:lnTo>
                    <a:pt x="40021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08373" y="5537989"/>
              <a:ext cx="189437" cy="238007"/>
            </a:xfrm>
            <a:custGeom>
              <a:avLst/>
              <a:gdLst/>
              <a:ahLst/>
              <a:cxnLst/>
              <a:rect l="0" t="0" r="0" b="0"/>
              <a:pathLst>
                <a:path w="189437" h="238007">
                  <a:moveTo>
                    <a:pt x="103150" y="0"/>
                  </a:moveTo>
                  <a:lnTo>
                    <a:pt x="79103" y="9576"/>
                  </a:lnTo>
                  <a:lnTo>
                    <a:pt x="57681" y="27534"/>
                  </a:lnTo>
                  <a:lnTo>
                    <a:pt x="37685" y="54562"/>
                  </a:lnTo>
                  <a:lnTo>
                    <a:pt x="12318" y="115982"/>
                  </a:lnTo>
                  <a:lnTo>
                    <a:pt x="1067" y="161081"/>
                  </a:lnTo>
                  <a:lnTo>
                    <a:pt x="0" y="174068"/>
                  </a:lnTo>
                  <a:lnTo>
                    <a:pt x="5053" y="194737"/>
                  </a:lnTo>
                  <a:lnTo>
                    <a:pt x="27361" y="227070"/>
                  </a:lnTo>
                  <a:lnTo>
                    <a:pt x="46849" y="235451"/>
                  </a:lnTo>
                  <a:lnTo>
                    <a:pt x="71108" y="238006"/>
                  </a:lnTo>
                  <a:lnTo>
                    <a:pt x="97488" y="235242"/>
                  </a:lnTo>
                  <a:lnTo>
                    <a:pt x="118571" y="226995"/>
                  </a:lnTo>
                  <a:lnTo>
                    <a:pt x="151170" y="202636"/>
                  </a:lnTo>
                  <a:lnTo>
                    <a:pt x="178969" y="166889"/>
                  </a:lnTo>
                  <a:lnTo>
                    <a:pt x="188710" y="146703"/>
                  </a:lnTo>
                  <a:lnTo>
                    <a:pt x="189436" y="137576"/>
                  </a:lnTo>
                  <a:lnTo>
                    <a:pt x="184003" y="121196"/>
                  </a:lnTo>
                  <a:lnTo>
                    <a:pt x="178109" y="117063"/>
                  </a:lnTo>
                  <a:lnTo>
                    <a:pt x="162202" y="115589"/>
                  </a:lnTo>
                  <a:lnTo>
                    <a:pt x="133515" y="121336"/>
                  </a:lnTo>
                  <a:lnTo>
                    <a:pt x="71457" y="155211"/>
                  </a:lnTo>
                  <a:lnTo>
                    <a:pt x="5050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4348269" y="5438640"/>
            <a:ext cx="734733" cy="551132"/>
          </a:xfrm>
          <a:custGeom>
            <a:avLst/>
            <a:gdLst/>
            <a:ahLst/>
            <a:cxnLst/>
            <a:rect l="0" t="0" r="0" b="0"/>
            <a:pathLst>
              <a:path w="734733" h="551132">
                <a:moveTo>
                  <a:pt x="168456" y="130935"/>
                </a:moveTo>
                <a:lnTo>
                  <a:pt x="144409" y="140510"/>
                </a:lnTo>
                <a:lnTo>
                  <a:pt x="87758" y="190833"/>
                </a:lnTo>
                <a:lnTo>
                  <a:pt x="49328" y="250466"/>
                </a:lnTo>
                <a:lnTo>
                  <a:pt x="28564" y="299880"/>
                </a:lnTo>
                <a:lnTo>
                  <a:pt x="28871" y="336711"/>
                </a:lnTo>
                <a:lnTo>
                  <a:pt x="40625" y="382672"/>
                </a:lnTo>
                <a:lnTo>
                  <a:pt x="64263" y="422426"/>
                </a:lnTo>
                <a:lnTo>
                  <a:pt x="97052" y="453156"/>
                </a:lnTo>
                <a:lnTo>
                  <a:pt x="147701" y="485699"/>
                </a:lnTo>
                <a:lnTo>
                  <a:pt x="201251" y="513265"/>
                </a:lnTo>
                <a:lnTo>
                  <a:pt x="261755" y="534038"/>
                </a:lnTo>
                <a:lnTo>
                  <a:pt x="314614" y="547299"/>
                </a:lnTo>
                <a:lnTo>
                  <a:pt x="377047" y="551131"/>
                </a:lnTo>
                <a:lnTo>
                  <a:pt x="429198" y="546299"/>
                </a:lnTo>
                <a:lnTo>
                  <a:pt x="492319" y="530719"/>
                </a:lnTo>
                <a:lnTo>
                  <a:pt x="545980" y="512261"/>
                </a:lnTo>
                <a:lnTo>
                  <a:pt x="608164" y="475904"/>
                </a:lnTo>
                <a:lnTo>
                  <a:pt x="666708" y="422127"/>
                </a:lnTo>
                <a:lnTo>
                  <a:pt x="701887" y="381527"/>
                </a:lnTo>
                <a:lnTo>
                  <a:pt x="729359" y="320264"/>
                </a:lnTo>
                <a:lnTo>
                  <a:pt x="734732" y="283219"/>
                </a:lnTo>
                <a:lnTo>
                  <a:pt x="728143" y="237185"/>
                </a:lnTo>
                <a:lnTo>
                  <a:pt x="707588" y="174304"/>
                </a:lnTo>
                <a:lnTo>
                  <a:pt x="656087" y="113573"/>
                </a:lnTo>
                <a:lnTo>
                  <a:pt x="619758" y="86518"/>
                </a:lnTo>
                <a:lnTo>
                  <a:pt x="557885" y="61159"/>
                </a:lnTo>
                <a:lnTo>
                  <a:pt x="527558" y="49169"/>
                </a:lnTo>
                <a:lnTo>
                  <a:pt x="482843" y="23620"/>
                </a:lnTo>
                <a:lnTo>
                  <a:pt x="432332" y="8394"/>
                </a:lnTo>
                <a:lnTo>
                  <a:pt x="385332" y="0"/>
                </a:lnTo>
                <a:lnTo>
                  <a:pt x="323816" y="3339"/>
                </a:lnTo>
                <a:lnTo>
                  <a:pt x="261275" y="9934"/>
                </a:lnTo>
                <a:lnTo>
                  <a:pt x="203862" y="23672"/>
                </a:lnTo>
                <a:lnTo>
                  <a:pt x="147461" y="50822"/>
                </a:lnTo>
                <a:lnTo>
                  <a:pt x="94028" y="92656"/>
                </a:lnTo>
                <a:lnTo>
                  <a:pt x="49377" y="146263"/>
                </a:lnTo>
                <a:lnTo>
                  <a:pt x="19660" y="203649"/>
                </a:lnTo>
                <a:lnTo>
                  <a:pt x="0" y="23622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4969450" y="1547689"/>
            <a:ext cx="1" cy="105286"/>
          </a:xfrm>
          <a:custGeom>
            <a:avLst/>
            <a:gdLst/>
            <a:ahLst/>
            <a:cxnLst/>
            <a:rect l="0" t="0" r="0" b="0"/>
            <a:pathLst>
              <a:path w="1" h="105286">
                <a:moveTo>
                  <a:pt x="0" y="0"/>
                </a:moveTo>
                <a:lnTo>
                  <a:pt x="0" y="58617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125"/>
          <p:cNvGrpSpPr/>
          <p:nvPr/>
        </p:nvGrpSpPr>
        <p:grpSpPr>
          <a:xfrm>
            <a:off x="4927336" y="1514958"/>
            <a:ext cx="410613" cy="233349"/>
            <a:chOff x="4927336" y="1514958"/>
            <a:chExt cx="410613" cy="233349"/>
          </a:xfrm>
        </p:grpSpPr>
        <p:sp>
          <p:nvSpPr>
            <p:cNvPr id="124" name="Freeform 123"/>
            <p:cNvSpPr/>
            <p:nvPr/>
          </p:nvSpPr>
          <p:spPr>
            <a:xfrm>
              <a:off x="4927336" y="1621388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158963" y="1514958"/>
              <a:ext cx="178986" cy="233349"/>
            </a:xfrm>
            <a:custGeom>
              <a:avLst/>
              <a:gdLst/>
              <a:ahLst/>
              <a:cxnLst/>
              <a:rect l="0" t="0" r="0" b="0"/>
              <a:pathLst>
                <a:path w="178986" h="233349">
                  <a:moveTo>
                    <a:pt x="0" y="32731"/>
                  </a:moveTo>
                  <a:lnTo>
                    <a:pt x="29309" y="3422"/>
                  </a:lnTo>
                  <a:lnTo>
                    <a:pt x="37087" y="324"/>
                  </a:lnTo>
                  <a:lnTo>
                    <a:pt x="55088" y="0"/>
                  </a:lnTo>
                  <a:lnTo>
                    <a:pt x="71667" y="6875"/>
                  </a:lnTo>
                  <a:lnTo>
                    <a:pt x="79364" y="11984"/>
                  </a:lnTo>
                  <a:lnTo>
                    <a:pt x="91035" y="27020"/>
                  </a:lnTo>
                  <a:lnTo>
                    <a:pt x="108060" y="65268"/>
                  </a:lnTo>
                  <a:lnTo>
                    <a:pt x="113516" y="107362"/>
                  </a:lnTo>
                  <a:lnTo>
                    <a:pt x="106955" y="157177"/>
                  </a:lnTo>
                  <a:lnTo>
                    <a:pt x="96551" y="188926"/>
                  </a:lnTo>
                  <a:lnTo>
                    <a:pt x="65993" y="228572"/>
                  </a:lnTo>
                  <a:lnTo>
                    <a:pt x="56863" y="232312"/>
                  </a:lnTo>
                  <a:lnTo>
                    <a:pt x="34242" y="233348"/>
                  </a:lnTo>
                  <a:lnTo>
                    <a:pt x="25168" y="229646"/>
                  </a:lnTo>
                  <a:lnTo>
                    <a:pt x="11966" y="216175"/>
                  </a:lnTo>
                  <a:lnTo>
                    <a:pt x="9147" y="207669"/>
                  </a:lnTo>
                  <a:lnTo>
                    <a:pt x="9135" y="188860"/>
                  </a:lnTo>
                  <a:lnTo>
                    <a:pt x="13109" y="181271"/>
                  </a:lnTo>
                  <a:lnTo>
                    <a:pt x="26884" y="169718"/>
                  </a:lnTo>
                  <a:lnTo>
                    <a:pt x="35470" y="167340"/>
                  </a:lnTo>
                  <a:lnTo>
                    <a:pt x="65492" y="169581"/>
                  </a:lnTo>
                  <a:lnTo>
                    <a:pt x="101164" y="178824"/>
                  </a:lnTo>
                  <a:lnTo>
                    <a:pt x="162695" y="208006"/>
                  </a:lnTo>
                  <a:lnTo>
                    <a:pt x="178985" y="211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4958922" y="1992650"/>
            <a:ext cx="486026" cy="962731"/>
            <a:chOff x="4958922" y="1992650"/>
            <a:chExt cx="486026" cy="962731"/>
          </a:xfrm>
        </p:grpSpPr>
        <p:sp>
          <p:nvSpPr>
            <p:cNvPr id="127" name="Freeform 126"/>
            <p:cNvSpPr/>
            <p:nvPr/>
          </p:nvSpPr>
          <p:spPr>
            <a:xfrm>
              <a:off x="5022093" y="2010943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37478"/>
                  </a:lnTo>
                  <a:lnTo>
                    <a:pt x="289" y="9904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958922" y="2100110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109574" y="0"/>
                  </a:lnTo>
                  <a:lnTo>
                    <a:pt x="50897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169492" y="1992650"/>
              <a:ext cx="159701" cy="239392"/>
            </a:xfrm>
            <a:custGeom>
              <a:avLst/>
              <a:gdLst/>
              <a:ahLst/>
              <a:cxnLst/>
              <a:rect l="0" t="0" r="0" b="0"/>
              <a:pathLst>
                <a:path w="159701" h="239392">
                  <a:moveTo>
                    <a:pt x="0" y="39350"/>
                  </a:moveTo>
                  <a:lnTo>
                    <a:pt x="5589" y="22582"/>
                  </a:lnTo>
                  <a:lnTo>
                    <a:pt x="17692" y="11230"/>
                  </a:lnTo>
                  <a:lnTo>
                    <a:pt x="35939" y="3456"/>
                  </a:lnTo>
                  <a:lnTo>
                    <a:pt x="59646" y="0"/>
                  </a:lnTo>
                  <a:lnTo>
                    <a:pt x="79542" y="4703"/>
                  </a:lnTo>
                  <a:lnTo>
                    <a:pt x="88123" y="9233"/>
                  </a:lnTo>
                  <a:lnTo>
                    <a:pt x="100777" y="23625"/>
                  </a:lnTo>
                  <a:lnTo>
                    <a:pt x="105789" y="32376"/>
                  </a:lnTo>
                  <a:lnTo>
                    <a:pt x="106791" y="41720"/>
                  </a:lnTo>
                  <a:lnTo>
                    <a:pt x="101665" y="61460"/>
                  </a:lnTo>
                  <a:lnTo>
                    <a:pt x="85625" y="86715"/>
                  </a:lnTo>
                  <a:lnTo>
                    <a:pt x="69641" y="98615"/>
                  </a:lnTo>
                  <a:lnTo>
                    <a:pt x="57858" y="105464"/>
                  </a:lnTo>
                  <a:lnTo>
                    <a:pt x="59629" y="105653"/>
                  </a:lnTo>
                  <a:lnTo>
                    <a:pt x="64319" y="104609"/>
                  </a:lnTo>
                  <a:lnTo>
                    <a:pt x="87688" y="108729"/>
                  </a:lnTo>
                  <a:lnTo>
                    <a:pt x="125855" y="129007"/>
                  </a:lnTo>
                  <a:lnTo>
                    <a:pt x="142114" y="141978"/>
                  </a:lnTo>
                  <a:lnTo>
                    <a:pt x="158831" y="168024"/>
                  </a:lnTo>
                  <a:lnTo>
                    <a:pt x="159700" y="176605"/>
                  </a:lnTo>
                  <a:lnTo>
                    <a:pt x="154426" y="192379"/>
                  </a:lnTo>
                  <a:lnTo>
                    <a:pt x="138303" y="214413"/>
                  </a:lnTo>
                  <a:lnTo>
                    <a:pt x="119179" y="225560"/>
                  </a:lnTo>
                  <a:lnTo>
                    <a:pt x="85225" y="235293"/>
                  </a:lnTo>
                  <a:lnTo>
                    <a:pt x="52642" y="2393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064207" y="2421554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2195" y="37478"/>
                  </a:lnTo>
                  <a:lnTo>
                    <a:pt x="289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001036" y="249525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7197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322263" y="2442611"/>
              <a:ext cx="15686" cy="189514"/>
            </a:xfrm>
            <a:custGeom>
              <a:avLst/>
              <a:gdLst/>
              <a:ahLst/>
              <a:cxnLst/>
              <a:rect l="0" t="0" r="0" b="0"/>
              <a:pathLst>
                <a:path w="15686" h="189514">
                  <a:moveTo>
                    <a:pt x="15685" y="0"/>
                  </a:moveTo>
                  <a:lnTo>
                    <a:pt x="7351" y="37478"/>
                  </a:lnTo>
                  <a:lnTo>
                    <a:pt x="5590" y="88901"/>
                  </a:lnTo>
                  <a:lnTo>
                    <a:pt x="0" y="146628"/>
                  </a:lnTo>
                  <a:lnTo>
                    <a:pt x="515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203193" y="2453139"/>
              <a:ext cx="134756" cy="110500"/>
            </a:xfrm>
            <a:custGeom>
              <a:avLst/>
              <a:gdLst/>
              <a:ahLst/>
              <a:cxnLst/>
              <a:rect l="0" t="0" r="0" b="0"/>
              <a:pathLst>
                <a:path w="134756" h="110500">
                  <a:moveTo>
                    <a:pt x="134755" y="105286"/>
                  </a:moveTo>
                  <a:lnTo>
                    <a:pt x="76138" y="105286"/>
                  </a:lnTo>
                  <a:lnTo>
                    <a:pt x="19541" y="110499"/>
                  </a:lnTo>
                  <a:lnTo>
                    <a:pt x="8812" y="108761"/>
                  </a:lnTo>
                  <a:lnTo>
                    <a:pt x="2830" y="104093"/>
                  </a:lnTo>
                  <a:lnTo>
                    <a:pt x="12" y="97472"/>
                  </a:lnTo>
                  <a:lnTo>
                    <a:pt x="0" y="80756"/>
                  </a:lnTo>
                  <a:lnTo>
                    <a:pt x="14756" y="23092"/>
                  </a:lnTo>
                  <a:lnTo>
                    <a:pt x="189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129573" y="2790051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074735" y="2842694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076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284192" y="2760661"/>
              <a:ext cx="160756" cy="194720"/>
            </a:xfrm>
            <a:custGeom>
              <a:avLst/>
              <a:gdLst/>
              <a:ahLst/>
              <a:cxnLst/>
              <a:rect l="0" t="0" r="0" b="0"/>
              <a:pathLst>
                <a:path w="160756" h="194720">
                  <a:moveTo>
                    <a:pt x="116927" y="8333"/>
                  </a:moveTo>
                  <a:lnTo>
                    <a:pt x="79449" y="0"/>
                  </a:lnTo>
                  <a:lnTo>
                    <a:pt x="41481" y="1575"/>
                  </a:lnTo>
                  <a:lnTo>
                    <a:pt x="28025" y="3828"/>
                  </a:lnTo>
                  <a:lnTo>
                    <a:pt x="17885" y="8839"/>
                  </a:lnTo>
                  <a:lnTo>
                    <a:pt x="3498" y="23766"/>
                  </a:lnTo>
                  <a:lnTo>
                    <a:pt x="364" y="32660"/>
                  </a:lnTo>
                  <a:lnTo>
                    <a:pt x="0" y="51900"/>
                  </a:lnTo>
                  <a:lnTo>
                    <a:pt x="5051" y="58435"/>
                  </a:lnTo>
                  <a:lnTo>
                    <a:pt x="64476" y="78763"/>
                  </a:lnTo>
                  <a:lnTo>
                    <a:pt x="126302" y="100771"/>
                  </a:lnTo>
                  <a:lnTo>
                    <a:pt x="142930" y="112198"/>
                  </a:lnTo>
                  <a:lnTo>
                    <a:pt x="155000" y="131315"/>
                  </a:lnTo>
                  <a:lnTo>
                    <a:pt x="159857" y="142963"/>
                  </a:lnTo>
                  <a:lnTo>
                    <a:pt x="160755" y="153069"/>
                  </a:lnTo>
                  <a:lnTo>
                    <a:pt x="155513" y="170536"/>
                  </a:lnTo>
                  <a:lnTo>
                    <a:pt x="142265" y="182979"/>
                  </a:lnTo>
                  <a:lnTo>
                    <a:pt x="123509" y="191239"/>
                  </a:lnTo>
                  <a:lnTo>
                    <a:pt x="90151" y="194719"/>
                  </a:lnTo>
                  <a:lnTo>
                    <a:pt x="64285" y="1873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5043150" y="3126963"/>
            <a:ext cx="359690" cy="231628"/>
            <a:chOff x="5043150" y="3126963"/>
            <a:chExt cx="359690" cy="231628"/>
          </a:xfrm>
        </p:grpSpPr>
        <p:sp>
          <p:nvSpPr>
            <p:cNvPr id="138" name="Freeform 137"/>
            <p:cNvSpPr/>
            <p:nvPr/>
          </p:nvSpPr>
          <p:spPr>
            <a:xfrm>
              <a:off x="5089727" y="3221720"/>
              <a:ext cx="6066" cy="136871"/>
            </a:xfrm>
            <a:custGeom>
              <a:avLst/>
              <a:gdLst/>
              <a:ahLst/>
              <a:cxnLst/>
              <a:rect l="0" t="0" r="0" b="0"/>
              <a:pathLst>
                <a:path w="6066" h="136871">
                  <a:moveTo>
                    <a:pt x="6065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606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043150" y="328489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353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249164" y="3126963"/>
              <a:ext cx="153676" cy="224187"/>
            </a:xfrm>
            <a:custGeom>
              <a:avLst/>
              <a:gdLst/>
              <a:ahLst/>
              <a:cxnLst/>
              <a:rect l="0" t="0" r="0" b="0"/>
              <a:pathLst>
                <a:path w="153676" h="224187">
                  <a:moveTo>
                    <a:pt x="99313" y="0"/>
                  </a:moveTo>
                  <a:lnTo>
                    <a:pt x="75266" y="9576"/>
                  </a:lnTo>
                  <a:lnTo>
                    <a:pt x="53843" y="27534"/>
                  </a:lnTo>
                  <a:lnTo>
                    <a:pt x="33848" y="55732"/>
                  </a:lnTo>
                  <a:lnTo>
                    <a:pt x="12197" y="114603"/>
                  </a:lnTo>
                  <a:lnTo>
                    <a:pt x="0" y="157689"/>
                  </a:lnTo>
                  <a:lnTo>
                    <a:pt x="1751" y="178879"/>
                  </a:lnTo>
                  <a:lnTo>
                    <a:pt x="12668" y="196875"/>
                  </a:lnTo>
                  <a:lnTo>
                    <a:pt x="29218" y="211502"/>
                  </a:lnTo>
                  <a:lnTo>
                    <a:pt x="48272" y="221903"/>
                  </a:lnTo>
                  <a:lnTo>
                    <a:pt x="68439" y="224186"/>
                  </a:lnTo>
                  <a:lnTo>
                    <a:pt x="89100" y="220131"/>
                  </a:lnTo>
                  <a:lnTo>
                    <a:pt x="119293" y="204694"/>
                  </a:lnTo>
                  <a:lnTo>
                    <a:pt x="135879" y="191971"/>
                  </a:lnTo>
                  <a:lnTo>
                    <a:pt x="152781" y="166065"/>
                  </a:lnTo>
                  <a:lnTo>
                    <a:pt x="153675" y="157503"/>
                  </a:lnTo>
                  <a:lnTo>
                    <a:pt x="148430" y="141751"/>
                  </a:lnTo>
                  <a:lnTo>
                    <a:pt x="135181" y="130071"/>
                  </a:lnTo>
                  <a:lnTo>
                    <a:pt x="116424" y="122150"/>
                  </a:lnTo>
                  <a:lnTo>
                    <a:pt x="92489" y="118630"/>
                  </a:lnTo>
                  <a:lnTo>
                    <a:pt x="69374" y="123305"/>
                  </a:lnTo>
                  <a:lnTo>
                    <a:pt x="49742" y="133181"/>
                  </a:lnTo>
                  <a:lnTo>
                    <a:pt x="25613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5074735" y="3579689"/>
            <a:ext cx="491653" cy="1768789"/>
            <a:chOff x="5074735" y="3579689"/>
            <a:chExt cx="491653" cy="1768789"/>
          </a:xfrm>
        </p:grpSpPr>
        <p:sp>
          <p:nvSpPr>
            <p:cNvPr id="142" name="Freeform 141"/>
            <p:cNvSpPr/>
            <p:nvPr/>
          </p:nvSpPr>
          <p:spPr>
            <a:xfrm>
              <a:off x="5116850" y="3579689"/>
              <a:ext cx="21057" cy="105286"/>
            </a:xfrm>
            <a:custGeom>
              <a:avLst/>
              <a:gdLst/>
              <a:ahLst/>
              <a:cxnLst/>
              <a:rect l="0" t="0" r="0" b="0"/>
              <a:pathLst>
                <a:path w="21057" h="105286">
                  <a:moveTo>
                    <a:pt x="21056" y="0"/>
                  </a:moveTo>
                  <a:lnTo>
                    <a:pt x="12723" y="37478"/>
                  </a:lnTo>
                  <a:lnTo>
                    <a:pt x="2387" y="9551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095792" y="3621803"/>
              <a:ext cx="63172" cy="23426"/>
            </a:xfrm>
            <a:custGeom>
              <a:avLst/>
              <a:gdLst/>
              <a:ahLst/>
              <a:cxnLst/>
              <a:rect l="0" t="0" r="0" b="0"/>
              <a:pathLst>
                <a:path w="63172" h="23426">
                  <a:moveTo>
                    <a:pt x="63171" y="0"/>
                  </a:moveTo>
                  <a:lnTo>
                    <a:pt x="39125" y="9575"/>
                  </a:lnTo>
                  <a:lnTo>
                    <a:pt x="18872" y="22854"/>
                  </a:lnTo>
                  <a:lnTo>
                    <a:pt x="13751" y="2342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264248" y="3590345"/>
              <a:ext cx="144046" cy="157801"/>
            </a:xfrm>
            <a:custGeom>
              <a:avLst/>
              <a:gdLst/>
              <a:ahLst/>
              <a:cxnLst/>
              <a:rect l="0" t="0" r="0" b="0"/>
              <a:pathLst>
                <a:path w="144046" h="157801">
                  <a:moveTo>
                    <a:pt x="0" y="10401"/>
                  </a:moveTo>
                  <a:lnTo>
                    <a:pt x="37478" y="2067"/>
                  </a:lnTo>
                  <a:lnTo>
                    <a:pt x="88901" y="306"/>
                  </a:lnTo>
                  <a:lnTo>
                    <a:pt x="130197" y="0"/>
                  </a:lnTo>
                  <a:lnTo>
                    <a:pt x="138271" y="4637"/>
                  </a:lnTo>
                  <a:lnTo>
                    <a:pt x="142483" y="12407"/>
                  </a:lnTo>
                  <a:lnTo>
                    <a:pt x="144045" y="32350"/>
                  </a:lnTo>
                  <a:lnTo>
                    <a:pt x="129249" y="94707"/>
                  </a:lnTo>
                  <a:lnTo>
                    <a:pt x="105285" y="1578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190549" y="3969243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10528" y="58617"/>
                  </a:lnTo>
                  <a:lnTo>
                    <a:pt x="2195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148435" y="4053471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1201" y="14654"/>
                  </a:lnTo>
                  <a:lnTo>
                    <a:pt x="17825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310638" y="3934678"/>
              <a:ext cx="111539" cy="236235"/>
            </a:xfrm>
            <a:custGeom>
              <a:avLst/>
              <a:gdLst/>
              <a:ahLst/>
              <a:cxnLst/>
              <a:rect l="0" t="0" r="0" b="0"/>
              <a:pathLst>
                <a:path w="111539" h="236235">
                  <a:moveTo>
                    <a:pt x="101009" y="45094"/>
                  </a:moveTo>
                  <a:lnTo>
                    <a:pt x="58347" y="100753"/>
                  </a:lnTo>
                  <a:lnTo>
                    <a:pt x="30711" y="140446"/>
                  </a:lnTo>
                  <a:lnTo>
                    <a:pt x="22972" y="164291"/>
                  </a:lnTo>
                  <a:lnTo>
                    <a:pt x="20703" y="189317"/>
                  </a:lnTo>
                  <a:lnTo>
                    <a:pt x="23594" y="212139"/>
                  </a:lnTo>
                  <a:lnTo>
                    <a:pt x="28342" y="220798"/>
                  </a:lnTo>
                  <a:lnTo>
                    <a:pt x="42976" y="233538"/>
                  </a:lnTo>
                  <a:lnTo>
                    <a:pt x="51792" y="236234"/>
                  </a:lnTo>
                  <a:lnTo>
                    <a:pt x="70946" y="236110"/>
                  </a:lnTo>
                  <a:lnTo>
                    <a:pt x="88038" y="229036"/>
                  </a:lnTo>
                  <a:lnTo>
                    <a:pt x="95871" y="223873"/>
                  </a:lnTo>
                  <a:lnTo>
                    <a:pt x="101094" y="215753"/>
                  </a:lnTo>
                  <a:lnTo>
                    <a:pt x="106896" y="194252"/>
                  </a:lnTo>
                  <a:lnTo>
                    <a:pt x="106104" y="184307"/>
                  </a:lnTo>
                  <a:lnTo>
                    <a:pt x="98984" y="167018"/>
                  </a:lnTo>
                  <a:lnTo>
                    <a:pt x="81822" y="144130"/>
                  </a:lnTo>
                  <a:lnTo>
                    <a:pt x="24680" y="94272"/>
                  </a:lnTo>
                  <a:lnTo>
                    <a:pt x="10153" y="80209"/>
                  </a:lnTo>
                  <a:lnTo>
                    <a:pt x="2137" y="59920"/>
                  </a:lnTo>
                  <a:lnTo>
                    <a:pt x="0" y="47959"/>
                  </a:lnTo>
                  <a:lnTo>
                    <a:pt x="2084" y="37645"/>
                  </a:lnTo>
                  <a:lnTo>
                    <a:pt x="13759" y="19946"/>
                  </a:lnTo>
                  <a:lnTo>
                    <a:pt x="40062" y="2418"/>
                  </a:lnTo>
                  <a:lnTo>
                    <a:pt x="63003" y="0"/>
                  </a:lnTo>
                  <a:lnTo>
                    <a:pt x="75672" y="993"/>
                  </a:lnTo>
                  <a:lnTo>
                    <a:pt x="92868" y="8336"/>
                  </a:lnTo>
                  <a:lnTo>
                    <a:pt x="111538" y="240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106321" y="4400911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074735" y="4453554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8336" y="8333"/>
                  </a:lnTo>
                  <a:lnTo>
                    <a:pt x="171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218400" y="4314412"/>
              <a:ext cx="151134" cy="297071"/>
            </a:xfrm>
            <a:custGeom>
              <a:avLst/>
              <a:gdLst/>
              <a:ahLst/>
              <a:cxnLst/>
              <a:rect l="0" t="0" r="0" b="0"/>
              <a:pathLst>
                <a:path w="151134" h="297071">
                  <a:moveTo>
                    <a:pt x="151133" y="65443"/>
                  </a:moveTo>
                  <a:lnTo>
                    <a:pt x="130890" y="21480"/>
                  </a:lnTo>
                  <a:lnTo>
                    <a:pt x="112110" y="7689"/>
                  </a:lnTo>
                  <a:lnTo>
                    <a:pt x="89336" y="0"/>
                  </a:lnTo>
                  <a:lnTo>
                    <a:pt x="67516" y="482"/>
                  </a:lnTo>
                  <a:lnTo>
                    <a:pt x="35501" y="12920"/>
                  </a:lnTo>
                  <a:lnTo>
                    <a:pt x="20582" y="28061"/>
                  </a:lnTo>
                  <a:lnTo>
                    <a:pt x="1473" y="66377"/>
                  </a:lnTo>
                  <a:lnTo>
                    <a:pt x="0" y="86915"/>
                  </a:lnTo>
                  <a:lnTo>
                    <a:pt x="4414" y="107741"/>
                  </a:lnTo>
                  <a:lnTo>
                    <a:pt x="14175" y="128696"/>
                  </a:lnTo>
                  <a:lnTo>
                    <a:pt x="29432" y="143468"/>
                  </a:lnTo>
                  <a:lnTo>
                    <a:pt x="38414" y="149045"/>
                  </a:lnTo>
                  <a:lnTo>
                    <a:pt x="47911" y="150423"/>
                  </a:lnTo>
                  <a:lnTo>
                    <a:pt x="67822" y="145716"/>
                  </a:lnTo>
                  <a:lnTo>
                    <a:pt x="108031" y="123630"/>
                  </a:lnTo>
                  <a:lnTo>
                    <a:pt x="124568" y="110410"/>
                  </a:lnTo>
                  <a:lnTo>
                    <a:pt x="129913" y="110629"/>
                  </a:lnTo>
                  <a:lnTo>
                    <a:pt x="133477" y="115454"/>
                  </a:lnTo>
                  <a:lnTo>
                    <a:pt x="138493" y="144601"/>
                  </a:lnTo>
                  <a:lnTo>
                    <a:pt x="136860" y="179754"/>
                  </a:lnTo>
                  <a:lnTo>
                    <a:pt x="129800" y="240936"/>
                  </a:lnTo>
                  <a:lnTo>
                    <a:pt x="119548" y="2970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137906" y="4800994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0529" y="0"/>
                  </a:moveTo>
                  <a:lnTo>
                    <a:pt x="2196" y="37478"/>
                  </a:lnTo>
                  <a:lnTo>
                    <a:pt x="434" y="88902"/>
                  </a:lnTo>
                  <a:lnTo>
                    <a:pt x="57" y="14560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127378" y="4885223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105285" y="0"/>
                  </a:moveTo>
                  <a:lnTo>
                    <a:pt x="62593" y="311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306362" y="4769409"/>
              <a:ext cx="8384" cy="189514"/>
            </a:xfrm>
            <a:custGeom>
              <a:avLst/>
              <a:gdLst/>
              <a:ahLst/>
              <a:cxnLst/>
              <a:rect l="0" t="0" r="0" b="0"/>
              <a:pathLst>
                <a:path w="8384" h="189514">
                  <a:moveTo>
                    <a:pt x="0" y="0"/>
                  </a:moveTo>
                  <a:lnTo>
                    <a:pt x="5590" y="58617"/>
                  </a:lnTo>
                  <a:lnTo>
                    <a:pt x="8383" y="118857"/>
                  </a:lnTo>
                  <a:lnTo>
                    <a:pt x="2003" y="16385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407091" y="4748352"/>
              <a:ext cx="159297" cy="200210"/>
            </a:xfrm>
            <a:custGeom>
              <a:avLst/>
              <a:gdLst/>
              <a:ahLst/>
              <a:cxnLst/>
              <a:rect l="0" t="0" r="0" b="0"/>
              <a:pathLst>
                <a:path w="159297" h="200210">
                  <a:moveTo>
                    <a:pt x="99313" y="0"/>
                  </a:moveTo>
                  <a:lnTo>
                    <a:pt x="82545" y="5589"/>
                  </a:lnTo>
                  <a:lnTo>
                    <a:pt x="68074" y="17692"/>
                  </a:lnTo>
                  <a:lnTo>
                    <a:pt x="28764" y="65995"/>
                  </a:lnTo>
                  <a:lnTo>
                    <a:pt x="4833" y="126590"/>
                  </a:lnTo>
                  <a:lnTo>
                    <a:pt x="0" y="147509"/>
                  </a:lnTo>
                  <a:lnTo>
                    <a:pt x="1752" y="168505"/>
                  </a:lnTo>
                  <a:lnTo>
                    <a:pt x="9549" y="186415"/>
                  </a:lnTo>
                  <a:lnTo>
                    <a:pt x="14904" y="194467"/>
                  </a:lnTo>
                  <a:lnTo>
                    <a:pt x="23153" y="198665"/>
                  </a:lnTo>
                  <a:lnTo>
                    <a:pt x="44797" y="200209"/>
                  </a:lnTo>
                  <a:lnTo>
                    <a:pt x="77701" y="194502"/>
                  </a:lnTo>
                  <a:lnTo>
                    <a:pt x="132313" y="160642"/>
                  </a:lnTo>
                  <a:lnTo>
                    <a:pt x="146345" y="143926"/>
                  </a:lnTo>
                  <a:lnTo>
                    <a:pt x="155311" y="123629"/>
                  </a:lnTo>
                  <a:lnTo>
                    <a:pt x="159296" y="99010"/>
                  </a:lnTo>
                  <a:lnTo>
                    <a:pt x="154828" y="78709"/>
                  </a:lnTo>
                  <a:lnTo>
                    <a:pt x="141427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169492" y="5180021"/>
              <a:ext cx="10530" cy="126342"/>
            </a:xfrm>
            <a:custGeom>
              <a:avLst/>
              <a:gdLst/>
              <a:ahLst/>
              <a:cxnLst/>
              <a:rect l="0" t="0" r="0" b="0"/>
              <a:pathLst>
                <a:path w="10530" h="126342">
                  <a:moveTo>
                    <a:pt x="0" y="0"/>
                  </a:moveTo>
                  <a:lnTo>
                    <a:pt x="5589" y="58616"/>
                  </a:lnTo>
                  <a:lnTo>
                    <a:pt x="9878" y="114188"/>
                  </a:lnTo>
                  <a:lnTo>
                    <a:pt x="10529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116850" y="5232663"/>
              <a:ext cx="126342" cy="31586"/>
            </a:xfrm>
            <a:custGeom>
              <a:avLst/>
              <a:gdLst/>
              <a:ahLst/>
              <a:cxnLst/>
              <a:rect l="0" t="0" r="0" b="0"/>
              <a:pathLst>
                <a:path w="126342" h="31586">
                  <a:moveTo>
                    <a:pt x="126341" y="0"/>
                  </a:moveTo>
                  <a:lnTo>
                    <a:pt x="64061" y="17958"/>
                  </a:lnTo>
                  <a:lnTo>
                    <a:pt x="19369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369533" y="5137906"/>
              <a:ext cx="5591" cy="210572"/>
            </a:xfrm>
            <a:custGeom>
              <a:avLst/>
              <a:gdLst/>
              <a:ahLst/>
              <a:cxnLst/>
              <a:rect l="0" t="0" r="0" b="0"/>
              <a:pathLst>
                <a:path w="5591" h="210572">
                  <a:moveTo>
                    <a:pt x="0" y="0"/>
                  </a:moveTo>
                  <a:lnTo>
                    <a:pt x="0" y="54145"/>
                  </a:lnTo>
                  <a:lnTo>
                    <a:pt x="5590" y="109092"/>
                  </a:lnTo>
                  <a:lnTo>
                    <a:pt x="1545" y="170691"/>
                  </a:lnTo>
                  <a:lnTo>
                    <a:pt x="0" y="210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506404" y="5127378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8333" y="37478"/>
                  </a:lnTo>
                  <a:lnTo>
                    <a:pt x="10095" y="88902"/>
                  </a:lnTo>
                  <a:lnTo>
                    <a:pt x="10443" y="142949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2014-02-10T15:52:33Z</dcterms:created>
  <dcterms:modified xsi:type="dcterms:W3CDTF">2014-02-10T15:53:47Z</dcterms:modified>
</cp:coreProperties>
</file>